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70" r:id="rId4"/>
    <p:sldId id="259" r:id="rId5"/>
    <p:sldId id="260" r:id="rId6"/>
    <p:sldId id="265" r:id="rId7"/>
    <p:sldId id="261" r:id="rId8"/>
    <p:sldId id="268" r:id="rId9"/>
    <p:sldId id="262" r:id="rId10"/>
    <p:sldId id="264" r:id="rId11"/>
    <p:sldId id="267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6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54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50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0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96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12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15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42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784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03464-1851-47C0-8E4B-5D2B315347B4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F6F3-BF48-4987-ACF8-5216605EB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02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51100" y="366509"/>
            <a:ext cx="86487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цветовосприятия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дошкольников </a:t>
            </a: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совместной деятельности,</a:t>
            </a:r>
            <a:endParaRPr lang="en-US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развивающих игр В.В.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ванова Светлана Юрьевна,</a:t>
            </a:r>
          </a:p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МБДОУ «Детский сад №17» г. Энгельс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154" y="2419712"/>
            <a:ext cx="1909646" cy="31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2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795" y="1214664"/>
            <a:ext cx="2814502" cy="46908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54300" y="568878"/>
            <a:ext cx="6096000" cy="42165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«Радужные 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черепашки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80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1435100"/>
            <a:ext cx="2997200" cy="4995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71700" y="412002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«Фонарики. Эталоны формы» </a:t>
            </a:r>
            <a:endParaRPr lang="ru-RU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направлено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развитие творческих и сенсорных способностей ребенка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2194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57400" y="554051"/>
            <a:ext cx="863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ctr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Используя игры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развитию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цветовосприятия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совместной деятельности с детьми показали результат:</a:t>
            </a:r>
          </a:p>
          <a:p>
            <a:pPr indent="450000" algn="ctr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приобрели устойчивые знания;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ctr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расширили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углубили восприятие цветовой гаммы;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ctr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научились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уверенно пользоваться цветом и его оттенками;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ctr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овладели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навыками экспериментирования.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90" y="2976090"/>
            <a:ext cx="1912620" cy="3187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951" y="3065575"/>
            <a:ext cx="191262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6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1816100"/>
            <a:ext cx="29718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8500" y="677218"/>
            <a:ext cx="924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К.Д.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Ушинский: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«Ребёнок, мыслит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красками,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звуками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ощущениями»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16200" y="2387600"/>
            <a:ext cx="3860800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 –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сложных характеристик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объекта. 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Восприятие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цвета отличается от восприятия формы и размера,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оно может осуществляться только при помощи зрительной ориентировки.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30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163674"/>
            <a:ext cx="3086100" cy="453065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16600" y="2085370"/>
            <a:ext cx="581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Главная задача дошкольного учреждения: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ввести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ребёнка в мир цвета,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научить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его правильному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цветовосприятию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55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300" y="1725082"/>
            <a:ext cx="3384550" cy="49424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44600" y="400435"/>
            <a:ext cx="9296400" cy="10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 которые, помогают развивать </a:t>
            </a:r>
            <a:r>
              <a:rPr lang="ru-RU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цветовосприятие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дошкольников:</a:t>
            </a: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endParaRPr lang="ru-RU" sz="14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«Лепестки», помогают усвоить основные цветовые эталоны.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83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760" y="1315708"/>
            <a:ext cx="2717800" cy="39751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22700" y="392378"/>
            <a:ext cx="810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«Цветные квадраты»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развитие сенсорных представлений (цвет),</a:t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элементарных математических представлений.</a:t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endParaRPr lang="ru-RU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6886" y="5934670"/>
            <a:ext cx="779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Выкладывание слева направо оранжевый квадрат, красный и т.д.</a:t>
            </a:r>
            <a:b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Графический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диктант с цветными квадратами (усложнение 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ср.гр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b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0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0" y="1187450"/>
            <a:ext cx="2857500" cy="4762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7800" y="300335"/>
            <a:ext cx="7632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</a:rPr>
              <a:t>Конструктивный элемент: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</a:rPr>
              <a:t>цветные веревочки (5 цветов по 1 метру)</a:t>
            </a:r>
            <a:b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</a:rPr>
            </a:b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5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900" y="1917700"/>
            <a:ext cx="2628900" cy="4381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66900" y="668635"/>
            <a:ext cx="886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</a:rPr>
              <a:t>Создание </a:t>
            </a:r>
            <a:r>
              <a:rPr lang="ru-RU" b="1" i="1" dirty="0">
                <a:latin typeface="Times New Roman" panose="02020603050405020304" pitchFamily="18" charset="0"/>
              </a:rPr>
              <a:t>проблемных ситуаций с использованием веревочек и героев.</a:t>
            </a:r>
            <a:r>
              <a:rPr lang="ru-RU" b="1" dirty="0">
                <a:latin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</a:rPr>
              <a:t>«На волшебной полянке» </a:t>
            </a:r>
            <a:r>
              <a:rPr lang="ru-RU" b="1" dirty="0">
                <a:latin typeface="Times New Roman" panose="02020603050405020304" pitchFamily="18" charset="0"/>
              </a:rPr>
              <a:t>- развитие сенсорных представлений (</a:t>
            </a:r>
            <a:r>
              <a:rPr lang="ru-RU" b="1" dirty="0" smtClean="0">
                <a:latin typeface="Times New Roman" panose="02020603050405020304" pitchFamily="18" charset="0"/>
              </a:rPr>
              <a:t>цвет)</a:t>
            </a:r>
            <a:r>
              <a:rPr lang="ru-RU" b="1" dirty="0">
                <a:latin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92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647698"/>
            <a:ext cx="3198495" cy="53308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8863" y="416866"/>
            <a:ext cx="444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«Укрась мачты кораблика»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7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380" y="952500"/>
            <a:ext cx="3101340" cy="5143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600" y="215900"/>
            <a:ext cx="542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Кораблик «Плюх-плюх»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03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217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2017-10-15T18:38:55Z</dcterms:created>
  <dcterms:modified xsi:type="dcterms:W3CDTF">2020-12-01T12:09:56Z</dcterms:modified>
</cp:coreProperties>
</file>