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5" r:id="rId3"/>
    <p:sldId id="257" r:id="rId4"/>
    <p:sldId id="266" r:id="rId5"/>
    <p:sldId id="267" r:id="rId6"/>
    <p:sldId id="268" r:id="rId7"/>
    <p:sldId id="269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2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0ADAEB-27E5-4196-B402-BDE65D73891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784FEF-2A0E-4AE6-976C-114F2EF98DA3}">
      <dgm:prSet phldrT="[Текст]"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3200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мелкой моторики пальцев рук</a:t>
          </a:r>
          <a:endParaRPr lang="ru-RU" sz="3200" dirty="0">
            <a:ln>
              <a:solidFill>
                <a:schemeClr val="bg2">
                  <a:lumMod val="10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577B4C1A-E467-46BA-B8CE-2F34098B8096}" type="parTrans" cxnId="{29FE39A4-B9B0-4DA2-938C-BD0F93FDEA98}">
      <dgm:prSet/>
      <dgm:spPr/>
      <dgm:t>
        <a:bodyPr/>
        <a:lstStyle/>
        <a:p>
          <a:endParaRPr lang="ru-RU"/>
        </a:p>
      </dgm:t>
    </dgm:pt>
    <dgm:pt modelId="{22EA4940-6711-42F5-8792-D1AF180EEF37}" type="sibTrans" cxnId="{29FE39A4-B9B0-4DA2-938C-BD0F93FDEA98}">
      <dgm:prSet/>
      <dgm:spPr/>
      <dgm:t>
        <a:bodyPr/>
        <a:lstStyle/>
        <a:p>
          <a:endParaRPr lang="ru-RU"/>
        </a:p>
      </dgm:t>
    </dgm:pt>
    <dgm:pt modelId="{B2C3D563-60B4-4B15-B038-1AA952F2637C}">
      <dgm:prSet phldrT="[Текст]"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3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пространственной ориентации</a:t>
          </a:r>
          <a:endParaRPr lang="ru-RU" sz="3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8668F104-CF9E-4FF0-8A8F-C172DE17333B}" type="parTrans" cxnId="{9C568267-E5D3-4BD0-A8F7-41D433B93D65}">
      <dgm:prSet/>
      <dgm:spPr/>
      <dgm:t>
        <a:bodyPr/>
        <a:lstStyle/>
        <a:p>
          <a:endParaRPr lang="ru-RU"/>
        </a:p>
      </dgm:t>
    </dgm:pt>
    <dgm:pt modelId="{A62D1CCB-5750-46B4-96C5-B20D3A6E03B5}" type="sibTrans" cxnId="{9C568267-E5D3-4BD0-A8F7-41D433B93D65}">
      <dgm:prSet/>
      <dgm:spPr/>
      <dgm:t>
        <a:bodyPr/>
        <a:lstStyle/>
        <a:p>
          <a:endParaRPr lang="ru-RU"/>
        </a:p>
      </dgm:t>
    </dgm:pt>
    <dgm:pt modelId="{434F4191-558F-499B-955C-A181096DBCD0}">
      <dgm:prSet phldrT="[Текст]"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3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чувства ритма</a:t>
          </a:r>
          <a:endParaRPr lang="ru-RU" sz="3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2768975A-BDD8-455B-9F69-59A58E8036C5}" type="parTrans" cxnId="{311D73CA-746D-47B1-BB64-C642C51C9DF7}">
      <dgm:prSet/>
      <dgm:spPr/>
      <dgm:t>
        <a:bodyPr/>
        <a:lstStyle/>
        <a:p>
          <a:endParaRPr lang="ru-RU"/>
        </a:p>
      </dgm:t>
    </dgm:pt>
    <dgm:pt modelId="{408ED2D4-2740-414A-A2E4-BBDF21EE7773}" type="sibTrans" cxnId="{311D73CA-746D-47B1-BB64-C642C51C9DF7}">
      <dgm:prSet/>
      <dgm:spPr/>
      <dgm:t>
        <a:bodyPr/>
        <a:lstStyle/>
        <a:p>
          <a:endParaRPr lang="ru-RU"/>
        </a:p>
      </dgm:t>
    </dgm:pt>
    <dgm:pt modelId="{86ECBDE3-06C4-4D15-BC2A-A1108BE1AEB2}">
      <dgm:prSet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3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изобразительных и графических умений</a:t>
          </a:r>
          <a:endParaRPr lang="ru-RU" sz="3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30E066BD-8115-4AFF-B638-FA3B3847B53C}" type="parTrans" cxnId="{1C2694D6-64E0-4F7B-BD4A-7D411DFC2275}">
      <dgm:prSet/>
      <dgm:spPr/>
      <dgm:t>
        <a:bodyPr/>
        <a:lstStyle/>
        <a:p>
          <a:endParaRPr lang="ru-RU"/>
        </a:p>
      </dgm:t>
    </dgm:pt>
    <dgm:pt modelId="{2DCB2EE9-172B-4EA5-BF1F-5F5840D138E0}" type="sibTrans" cxnId="{1C2694D6-64E0-4F7B-BD4A-7D411DFC2275}">
      <dgm:prSet/>
      <dgm:spPr/>
      <dgm:t>
        <a:bodyPr/>
        <a:lstStyle/>
        <a:p>
          <a:endParaRPr lang="ru-RU"/>
        </a:p>
      </dgm:t>
    </dgm:pt>
    <dgm:pt modelId="{0FE15B63-FB3B-418F-A748-B4F428761812}" type="pres">
      <dgm:prSet presAssocID="{4B0ADAEB-27E5-4196-B402-BDE65D7389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5A64F4-2323-4BF1-BD9A-62A0DFCB0931}" type="pres">
      <dgm:prSet presAssocID="{20784FEF-2A0E-4AE6-976C-114F2EF98DA3}" presName="parentLin" presStyleCnt="0"/>
      <dgm:spPr/>
    </dgm:pt>
    <dgm:pt modelId="{BCC67379-DE1A-4E19-9A7B-7F413BB261F4}" type="pres">
      <dgm:prSet presAssocID="{20784FEF-2A0E-4AE6-976C-114F2EF98DA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70CFDFA-5467-44C2-AA76-57CD0B053142}" type="pres">
      <dgm:prSet presAssocID="{20784FEF-2A0E-4AE6-976C-114F2EF98DA3}" presName="parentText" presStyleLbl="node1" presStyleIdx="0" presStyleCnt="4" custScaleX="137561" custLinFactNeighborX="-38660" custLinFactNeighborY="94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69833-CA68-451F-86D2-D25CB95DE291}" type="pres">
      <dgm:prSet presAssocID="{20784FEF-2A0E-4AE6-976C-114F2EF98DA3}" presName="negativeSpace" presStyleCnt="0"/>
      <dgm:spPr/>
    </dgm:pt>
    <dgm:pt modelId="{7DB4CB2C-177B-4AAC-9C2F-C7C0204B087B}" type="pres">
      <dgm:prSet presAssocID="{20784FEF-2A0E-4AE6-976C-114F2EF98DA3}" presName="childText" presStyleLbl="conFgAcc1" presStyleIdx="0" presStyleCnt="4">
        <dgm:presLayoutVars>
          <dgm:bulletEnabled val="1"/>
        </dgm:presLayoutVars>
      </dgm:prSet>
      <dgm:spPr>
        <a:solidFill>
          <a:schemeClr val="accent6">
            <a:lumMod val="75000"/>
            <a:alpha val="90000"/>
          </a:schemeClr>
        </a:solidFill>
        <a:effectLst>
          <a:softEdge rad="63500"/>
        </a:effectLst>
      </dgm:spPr>
    </dgm:pt>
    <dgm:pt modelId="{5D7C199F-1527-4318-834F-A378C5B76AEE}" type="pres">
      <dgm:prSet presAssocID="{22EA4940-6711-42F5-8792-D1AF180EEF37}" presName="spaceBetweenRectangles" presStyleCnt="0"/>
      <dgm:spPr/>
    </dgm:pt>
    <dgm:pt modelId="{B37B792C-2983-43D8-AC84-91C35425BABB}" type="pres">
      <dgm:prSet presAssocID="{B2C3D563-60B4-4B15-B038-1AA952F2637C}" presName="parentLin" presStyleCnt="0"/>
      <dgm:spPr/>
    </dgm:pt>
    <dgm:pt modelId="{ED60A237-F202-4CC0-8BD0-15E257E4A17A}" type="pres">
      <dgm:prSet presAssocID="{B2C3D563-60B4-4B15-B038-1AA952F2637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714F9A8-F759-4573-8D5B-4133C723CDB2}" type="pres">
      <dgm:prSet presAssocID="{B2C3D563-60B4-4B15-B038-1AA952F2637C}" presName="parentText" presStyleLbl="node1" presStyleIdx="1" presStyleCnt="4" custScaleX="136109" custLinFactNeighborX="-41026" custLinFactNeighborY="-42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AF437-7821-4ED8-A419-0DAC1B3EB415}" type="pres">
      <dgm:prSet presAssocID="{B2C3D563-60B4-4B15-B038-1AA952F2637C}" presName="negativeSpace" presStyleCnt="0"/>
      <dgm:spPr/>
    </dgm:pt>
    <dgm:pt modelId="{2FF74CDA-A06B-47F5-B6F2-5C499E66370B}" type="pres">
      <dgm:prSet presAssocID="{B2C3D563-60B4-4B15-B038-1AA952F2637C}" presName="childText" presStyleLbl="conFgAcc1" presStyleIdx="1" presStyleCnt="4">
        <dgm:presLayoutVars>
          <dgm:bulletEnabled val="1"/>
        </dgm:presLayoutVars>
      </dgm:prSet>
      <dgm:spPr>
        <a:solidFill>
          <a:schemeClr val="accent6">
            <a:lumMod val="75000"/>
            <a:alpha val="90000"/>
          </a:schemeClr>
        </a:solidFill>
        <a:effectLst>
          <a:softEdge rad="63500"/>
        </a:effectLst>
      </dgm:spPr>
    </dgm:pt>
    <dgm:pt modelId="{4F10BE85-8AB2-4809-98F6-61F386D5840A}" type="pres">
      <dgm:prSet presAssocID="{A62D1CCB-5750-46B4-96C5-B20D3A6E03B5}" presName="spaceBetweenRectangles" presStyleCnt="0"/>
      <dgm:spPr/>
    </dgm:pt>
    <dgm:pt modelId="{5B8BD124-B5F4-4115-A847-77747BEDF598}" type="pres">
      <dgm:prSet presAssocID="{434F4191-558F-499B-955C-A181096DBCD0}" presName="parentLin" presStyleCnt="0"/>
      <dgm:spPr/>
    </dgm:pt>
    <dgm:pt modelId="{57AAFEF3-BBDE-43B1-9DEA-D829A1ADC857}" type="pres">
      <dgm:prSet presAssocID="{434F4191-558F-499B-955C-A181096DBCD0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9ED802E-3CAC-43F7-A813-C3F98E2B5B20}" type="pres">
      <dgm:prSet presAssocID="{434F4191-558F-499B-955C-A181096DBCD0}" presName="parentText" presStyleLbl="node1" presStyleIdx="2" presStyleCnt="4" custScaleX="136743" custLinFactNeighborX="-51546" custLinFactNeighborY="36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65CE1-E3C5-45B3-927A-51988516AF4D}" type="pres">
      <dgm:prSet presAssocID="{434F4191-558F-499B-955C-A181096DBCD0}" presName="negativeSpace" presStyleCnt="0"/>
      <dgm:spPr/>
    </dgm:pt>
    <dgm:pt modelId="{67E173CC-0A8A-4B40-A9DE-B474F8FBE917}" type="pres">
      <dgm:prSet presAssocID="{434F4191-558F-499B-955C-A181096DBCD0}" presName="childText" presStyleLbl="conFgAcc1" presStyleIdx="2" presStyleCnt="4">
        <dgm:presLayoutVars>
          <dgm:bulletEnabled val="1"/>
        </dgm:presLayoutVars>
      </dgm:prSet>
      <dgm:spPr>
        <a:solidFill>
          <a:schemeClr val="accent6">
            <a:lumMod val="75000"/>
            <a:alpha val="90000"/>
          </a:schemeClr>
        </a:solidFill>
        <a:effectLst>
          <a:softEdge rad="63500"/>
        </a:effectLst>
      </dgm:spPr>
    </dgm:pt>
    <dgm:pt modelId="{CF1B0302-4F7F-4163-BA83-86971E9C51CB}" type="pres">
      <dgm:prSet presAssocID="{408ED2D4-2740-414A-A2E4-BBDF21EE7773}" presName="spaceBetweenRectangles" presStyleCnt="0"/>
      <dgm:spPr/>
    </dgm:pt>
    <dgm:pt modelId="{077959DE-4A0F-4333-A049-2BBA80678A59}" type="pres">
      <dgm:prSet presAssocID="{86ECBDE3-06C4-4D15-BC2A-A1108BE1AEB2}" presName="parentLin" presStyleCnt="0"/>
      <dgm:spPr/>
    </dgm:pt>
    <dgm:pt modelId="{D00C2333-58F6-4F87-8EC6-41F82C757041}" type="pres">
      <dgm:prSet presAssocID="{86ECBDE3-06C4-4D15-BC2A-A1108BE1AEB2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7DDC44E-A7B7-4266-ADC3-1629933DDA2F}" type="pres">
      <dgm:prSet presAssocID="{86ECBDE3-06C4-4D15-BC2A-A1108BE1AEB2}" presName="parentText" presStyleLbl="node1" presStyleIdx="3" presStyleCnt="4" custScaleX="139764" custLinFactNeighborX="-51547" custLinFactNeighborY="4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F2683-0BB2-4AA9-A9AE-F7D90D80D4F2}" type="pres">
      <dgm:prSet presAssocID="{86ECBDE3-06C4-4D15-BC2A-A1108BE1AEB2}" presName="negativeSpace" presStyleCnt="0"/>
      <dgm:spPr/>
    </dgm:pt>
    <dgm:pt modelId="{D4BA6FD1-8E52-4D5E-80A1-E8BC6A1F173C}" type="pres">
      <dgm:prSet presAssocID="{86ECBDE3-06C4-4D15-BC2A-A1108BE1AEB2}" presName="childText" presStyleLbl="conFgAcc1" presStyleIdx="3" presStyleCnt="4">
        <dgm:presLayoutVars>
          <dgm:bulletEnabled val="1"/>
        </dgm:presLayoutVars>
      </dgm:prSet>
      <dgm:spPr>
        <a:solidFill>
          <a:schemeClr val="accent6">
            <a:lumMod val="75000"/>
            <a:alpha val="90000"/>
          </a:schemeClr>
        </a:solidFill>
        <a:effectLst>
          <a:softEdge rad="63500"/>
        </a:effectLst>
      </dgm:spPr>
    </dgm:pt>
  </dgm:ptLst>
  <dgm:cxnLst>
    <dgm:cxn modelId="{49ACDF9B-2C44-4B67-9AD6-2C2AD8671FC5}" type="presOf" srcId="{86ECBDE3-06C4-4D15-BC2A-A1108BE1AEB2}" destId="{D00C2333-58F6-4F87-8EC6-41F82C757041}" srcOrd="0" destOrd="0" presId="urn:microsoft.com/office/officeart/2005/8/layout/list1"/>
    <dgm:cxn modelId="{1471287F-A1DA-4953-A33F-893E981B0B91}" type="presOf" srcId="{B2C3D563-60B4-4B15-B038-1AA952F2637C}" destId="{C714F9A8-F759-4573-8D5B-4133C723CDB2}" srcOrd="1" destOrd="0" presId="urn:microsoft.com/office/officeart/2005/8/layout/list1"/>
    <dgm:cxn modelId="{0EF203F1-1AD0-4225-92FA-047CE2E32B51}" type="presOf" srcId="{86ECBDE3-06C4-4D15-BC2A-A1108BE1AEB2}" destId="{17DDC44E-A7B7-4266-ADC3-1629933DDA2F}" srcOrd="1" destOrd="0" presId="urn:microsoft.com/office/officeart/2005/8/layout/list1"/>
    <dgm:cxn modelId="{29FE39A4-B9B0-4DA2-938C-BD0F93FDEA98}" srcId="{4B0ADAEB-27E5-4196-B402-BDE65D738913}" destId="{20784FEF-2A0E-4AE6-976C-114F2EF98DA3}" srcOrd="0" destOrd="0" parTransId="{577B4C1A-E467-46BA-B8CE-2F34098B8096}" sibTransId="{22EA4940-6711-42F5-8792-D1AF180EEF37}"/>
    <dgm:cxn modelId="{82D75E63-8860-400C-A777-D98D5099DF44}" type="presOf" srcId="{20784FEF-2A0E-4AE6-976C-114F2EF98DA3}" destId="{BCC67379-DE1A-4E19-9A7B-7F413BB261F4}" srcOrd="0" destOrd="0" presId="urn:microsoft.com/office/officeart/2005/8/layout/list1"/>
    <dgm:cxn modelId="{92DFCC9F-EB0D-43D2-8BCF-9DB0DBC7B146}" type="presOf" srcId="{20784FEF-2A0E-4AE6-976C-114F2EF98DA3}" destId="{670CFDFA-5467-44C2-AA76-57CD0B053142}" srcOrd="1" destOrd="0" presId="urn:microsoft.com/office/officeart/2005/8/layout/list1"/>
    <dgm:cxn modelId="{176D879D-248B-411E-A17D-F33E85DA069B}" type="presOf" srcId="{434F4191-558F-499B-955C-A181096DBCD0}" destId="{57AAFEF3-BBDE-43B1-9DEA-D829A1ADC857}" srcOrd="0" destOrd="0" presId="urn:microsoft.com/office/officeart/2005/8/layout/list1"/>
    <dgm:cxn modelId="{EE44CB14-74FC-4E42-AC0F-AE87BC0A98EC}" type="presOf" srcId="{B2C3D563-60B4-4B15-B038-1AA952F2637C}" destId="{ED60A237-F202-4CC0-8BD0-15E257E4A17A}" srcOrd="0" destOrd="0" presId="urn:microsoft.com/office/officeart/2005/8/layout/list1"/>
    <dgm:cxn modelId="{311D73CA-746D-47B1-BB64-C642C51C9DF7}" srcId="{4B0ADAEB-27E5-4196-B402-BDE65D738913}" destId="{434F4191-558F-499B-955C-A181096DBCD0}" srcOrd="2" destOrd="0" parTransId="{2768975A-BDD8-455B-9F69-59A58E8036C5}" sibTransId="{408ED2D4-2740-414A-A2E4-BBDF21EE7773}"/>
    <dgm:cxn modelId="{9C568267-E5D3-4BD0-A8F7-41D433B93D65}" srcId="{4B0ADAEB-27E5-4196-B402-BDE65D738913}" destId="{B2C3D563-60B4-4B15-B038-1AA952F2637C}" srcOrd="1" destOrd="0" parTransId="{8668F104-CF9E-4FF0-8A8F-C172DE17333B}" sibTransId="{A62D1CCB-5750-46B4-96C5-B20D3A6E03B5}"/>
    <dgm:cxn modelId="{D28CC444-7966-4AAE-870E-9F1F14A093AE}" type="presOf" srcId="{434F4191-558F-499B-955C-A181096DBCD0}" destId="{C9ED802E-3CAC-43F7-A813-C3F98E2B5B20}" srcOrd="1" destOrd="0" presId="urn:microsoft.com/office/officeart/2005/8/layout/list1"/>
    <dgm:cxn modelId="{1C2694D6-64E0-4F7B-BD4A-7D411DFC2275}" srcId="{4B0ADAEB-27E5-4196-B402-BDE65D738913}" destId="{86ECBDE3-06C4-4D15-BC2A-A1108BE1AEB2}" srcOrd="3" destOrd="0" parTransId="{30E066BD-8115-4AFF-B638-FA3B3847B53C}" sibTransId="{2DCB2EE9-172B-4EA5-BF1F-5F5840D138E0}"/>
    <dgm:cxn modelId="{06C75F02-9344-404F-9D99-8EC8FC70F7AB}" type="presOf" srcId="{4B0ADAEB-27E5-4196-B402-BDE65D738913}" destId="{0FE15B63-FB3B-418F-A748-B4F428761812}" srcOrd="0" destOrd="0" presId="urn:microsoft.com/office/officeart/2005/8/layout/list1"/>
    <dgm:cxn modelId="{8099EBD5-92AA-4FFB-81ED-E680814FCAA2}" type="presParOf" srcId="{0FE15B63-FB3B-418F-A748-B4F428761812}" destId="{BD5A64F4-2323-4BF1-BD9A-62A0DFCB0931}" srcOrd="0" destOrd="0" presId="urn:microsoft.com/office/officeart/2005/8/layout/list1"/>
    <dgm:cxn modelId="{53A6D38D-6AAB-43D6-B2EB-0CC12ABA8F79}" type="presParOf" srcId="{BD5A64F4-2323-4BF1-BD9A-62A0DFCB0931}" destId="{BCC67379-DE1A-4E19-9A7B-7F413BB261F4}" srcOrd="0" destOrd="0" presId="urn:microsoft.com/office/officeart/2005/8/layout/list1"/>
    <dgm:cxn modelId="{ADCCC635-879A-4583-8A3A-E56D9A7A6FBD}" type="presParOf" srcId="{BD5A64F4-2323-4BF1-BD9A-62A0DFCB0931}" destId="{670CFDFA-5467-44C2-AA76-57CD0B053142}" srcOrd="1" destOrd="0" presId="urn:microsoft.com/office/officeart/2005/8/layout/list1"/>
    <dgm:cxn modelId="{EEDBCEF9-15A7-4276-9B40-301996275C00}" type="presParOf" srcId="{0FE15B63-FB3B-418F-A748-B4F428761812}" destId="{D0069833-CA68-451F-86D2-D25CB95DE291}" srcOrd="1" destOrd="0" presId="urn:microsoft.com/office/officeart/2005/8/layout/list1"/>
    <dgm:cxn modelId="{A7FDAD18-AEC2-4972-932A-F9A3EED1BC32}" type="presParOf" srcId="{0FE15B63-FB3B-418F-A748-B4F428761812}" destId="{7DB4CB2C-177B-4AAC-9C2F-C7C0204B087B}" srcOrd="2" destOrd="0" presId="urn:microsoft.com/office/officeart/2005/8/layout/list1"/>
    <dgm:cxn modelId="{1C20AB85-308D-484C-8AF8-4A988D29701E}" type="presParOf" srcId="{0FE15B63-FB3B-418F-A748-B4F428761812}" destId="{5D7C199F-1527-4318-834F-A378C5B76AEE}" srcOrd="3" destOrd="0" presId="urn:microsoft.com/office/officeart/2005/8/layout/list1"/>
    <dgm:cxn modelId="{F3AD3C82-84BF-49F2-8372-E6178715C6B9}" type="presParOf" srcId="{0FE15B63-FB3B-418F-A748-B4F428761812}" destId="{B37B792C-2983-43D8-AC84-91C35425BABB}" srcOrd="4" destOrd="0" presId="urn:microsoft.com/office/officeart/2005/8/layout/list1"/>
    <dgm:cxn modelId="{7E4E229B-663E-4EA8-A5A2-CA82FA2EB3E3}" type="presParOf" srcId="{B37B792C-2983-43D8-AC84-91C35425BABB}" destId="{ED60A237-F202-4CC0-8BD0-15E257E4A17A}" srcOrd="0" destOrd="0" presId="urn:microsoft.com/office/officeart/2005/8/layout/list1"/>
    <dgm:cxn modelId="{2955B08E-CFA7-4DDC-901C-4C24C944A3A4}" type="presParOf" srcId="{B37B792C-2983-43D8-AC84-91C35425BABB}" destId="{C714F9A8-F759-4573-8D5B-4133C723CDB2}" srcOrd="1" destOrd="0" presId="urn:microsoft.com/office/officeart/2005/8/layout/list1"/>
    <dgm:cxn modelId="{5B5AED35-C092-4617-99E9-6B9885074B3F}" type="presParOf" srcId="{0FE15B63-FB3B-418F-A748-B4F428761812}" destId="{C0DAF437-7821-4ED8-A419-0DAC1B3EB415}" srcOrd="5" destOrd="0" presId="urn:microsoft.com/office/officeart/2005/8/layout/list1"/>
    <dgm:cxn modelId="{077E040D-D9AA-4B7D-BF4C-4036247D2B78}" type="presParOf" srcId="{0FE15B63-FB3B-418F-A748-B4F428761812}" destId="{2FF74CDA-A06B-47F5-B6F2-5C499E66370B}" srcOrd="6" destOrd="0" presId="urn:microsoft.com/office/officeart/2005/8/layout/list1"/>
    <dgm:cxn modelId="{479C7606-4F90-4493-A5F9-0CEB3FADFAC6}" type="presParOf" srcId="{0FE15B63-FB3B-418F-A748-B4F428761812}" destId="{4F10BE85-8AB2-4809-98F6-61F386D5840A}" srcOrd="7" destOrd="0" presId="urn:microsoft.com/office/officeart/2005/8/layout/list1"/>
    <dgm:cxn modelId="{D15AFCB6-F4CC-4081-B084-13C9B343A363}" type="presParOf" srcId="{0FE15B63-FB3B-418F-A748-B4F428761812}" destId="{5B8BD124-B5F4-4115-A847-77747BEDF598}" srcOrd="8" destOrd="0" presId="urn:microsoft.com/office/officeart/2005/8/layout/list1"/>
    <dgm:cxn modelId="{0655DF4A-EC2A-48BA-90EE-887B4976CA1A}" type="presParOf" srcId="{5B8BD124-B5F4-4115-A847-77747BEDF598}" destId="{57AAFEF3-BBDE-43B1-9DEA-D829A1ADC857}" srcOrd="0" destOrd="0" presId="urn:microsoft.com/office/officeart/2005/8/layout/list1"/>
    <dgm:cxn modelId="{1F992806-B091-49A2-867A-1CD85FC9014D}" type="presParOf" srcId="{5B8BD124-B5F4-4115-A847-77747BEDF598}" destId="{C9ED802E-3CAC-43F7-A813-C3F98E2B5B20}" srcOrd="1" destOrd="0" presId="urn:microsoft.com/office/officeart/2005/8/layout/list1"/>
    <dgm:cxn modelId="{FC6943DD-FB33-47CB-B8D1-A99AD981C98E}" type="presParOf" srcId="{0FE15B63-FB3B-418F-A748-B4F428761812}" destId="{DC165CE1-E3C5-45B3-927A-51988516AF4D}" srcOrd="9" destOrd="0" presId="urn:microsoft.com/office/officeart/2005/8/layout/list1"/>
    <dgm:cxn modelId="{EEEA0263-164D-4A66-980B-589111BE0B37}" type="presParOf" srcId="{0FE15B63-FB3B-418F-A748-B4F428761812}" destId="{67E173CC-0A8A-4B40-A9DE-B474F8FBE917}" srcOrd="10" destOrd="0" presId="urn:microsoft.com/office/officeart/2005/8/layout/list1"/>
    <dgm:cxn modelId="{62832D61-A963-46B1-927F-8A405E5CADE7}" type="presParOf" srcId="{0FE15B63-FB3B-418F-A748-B4F428761812}" destId="{CF1B0302-4F7F-4163-BA83-86971E9C51CB}" srcOrd="11" destOrd="0" presId="urn:microsoft.com/office/officeart/2005/8/layout/list1"/>
    <dgm:cxn modelId="{C0868B0E-F23E-4625-AA34-AE3392690CC7}" type="presParOf" srcId="{0FE15B63-FB3B-418F-A748-B4F428761812}" destId="{077959DE-4A0F-4333-A049-2BBA80678A59}" srcOrd="12" destOrd="0" presId="urn:microsoft.com/office/officeart/2005/8/layout/list1"/>
    <dgm:cxn modelId="{AAD0A241-F4C9-4184-BCA7-3CEF775EEA20}" type="presParOf" srcId="{077959DE-4A0F-4333-A049-2BBA80678A59}" destId="{D00C2333-58F6-4F87-8EC6-41F82C757041}" srcOrd="0" destOrd="0" presId="urn:microsoft.com/office/officeart/2005/8/layout/list1"/>
    <dgm:cxn modelId="{FC02344B-05CA-4841-A707-C706246C9B30}" type="presParOf" srcId="{077959DE-4A0F-4333-A049-2BBA80678A59}" destId="{17DDC44E-A7B7-4266-ADC3-1629933DDA2F}" srcOrd="1" destOrd="0" presId="urn:microsoft.com/office/officeart/2005/8/layout/list1"/>
    <dgm:cxn modelId="{E3D1EA91-F5B7-466E-A243-A2916B5E69DA}" type="presParOf" srcId="{0FE15B63-FB3B-418F-A748-B4F428761812}" destId="{061F2683-0BB2-4AA9-A9AE-F7D90D80D4F2}" srcOrd="13" destOrd="0" presId="urn:microsoft.com/office/officeart/2005/8/layout/list1"/>
    <dgm:cxn modelId="{7390C60F-8A9A-46BF-9B8B-946A9D2CACDC}" type="presParOf" srcId="{0FE15B63-FB3B-418F-A748-B4F428761812}" destId="{D4BA6FD1-8E52-4D5E-80A1-E8BC6A1F173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0ADAEB-27E5-4196-B402-BDE65D73891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784FEF-2A0E-4AE6-976C-114F2EF98DA3}">
      <dgm:prSet phldrT="[Текст]"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3200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мелкой моторики пальцев рук</a:t>
          </a:r>
          <a:endParaRPr lang="ru-RU" sz="3200" dirty="0">
            <a:ln>
              <a:solidFill>
                <a:schemeClr val="bg2">
                  <a:lumMod val="10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577B4C1A-E467-46BA-B8CE-2F34098B8096}" type="parTrans" cxnId="{29FE39A4-B9B0-4DA2-938C-BD0F93FDEA98}">
      <dgm:prSet/>
      <dgm:spPr/>
      <dgm:t>
        <a:bodyPr/>
        <a:lstStyle/>
        <a:p>
          <a:endParaRPr lang="ru-RU"/>
        </a:p>
      </dgm:t>
    </dgm:pt>
    <dgm:pt modelId="{22EA4940-6711-42F5-8792-D1AF180EEF37}" type="sibTrans" cxnId="{29FE39A4-B9B0-4DA2-938C-BD0F93FDEA98}">
      <dgm:prSet/>
      <dgm:spPr/>
      <dgm:t>
        <a:bodyPr/>
        <a:lstStyle/>
        <a:p>
          <a:endParaRPr lang="ru-RU"/>
        </a:p>
      </dgm:t>
    </dgm:pt>
    <dgm:pt modelId="{B2C3D563-60B4-4B15-B038-1AA952F2637C}">
      <dgm:prSet phldrT="[Текст]"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3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пространственной ориентации</a:t>
          </a:r>
          <a:endParaRPr lang="ru-RU" sz="3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8668F104-CF9E-4FF0-8A8F-C172DE17333B}" type="parTrans" cxnId="{9C568267-E5D3-4BD0-A8F7-41D433B93D65}">
      <dgm:prSet/>
      <dgm:spPr/>
      <dgm:t>
        <a:bodyPr/>
        <a:lstStyle/>
        <a:p>
          <a:endParaRPr lang="ru-RU"/>
        </a:p>
      </dgm:t>
    </dgm:pt>
    <dgm:pt modelId="{A62D1CCB-5750-46B4-96C5-B20D3A6E03B5}" type="sibTrans" cxnId="{9C568267-E5D3-4BD0-A8F7-41D433B93D65}">
      <dgm:prSet/>
      <dgm:spPr/>
      <dgm:t>
        <a:bodyPr/>
        <a:lstStyle/>
        <a:p>
          <a:endParaRPr lang="ru-RU"/>
        </a:p>
      </dgm:t>
    </dgm:pt>
    <dgm:pt modelId="{434F4191-558F-499B-955C-A181096DBCD0}">
      <dgm:prSet phldrT="[Текст]"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3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чувства ритма</a:t>
          </a:r>
          <a:endParaRPr lang="ru-RU" sz="3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2768975A-BDD8-455B-9F69-59A58E8036C5}" type="parTrans" cxnId="{311D73CA-746D-47B1-BB64-C642C51C9DF7}">
      <dgm:prSet/>
      <dgm:spPr/>
      <dgm:t>
        <a:bodyPr/>
        <a:lstStyle/>
        <a:p>
          <a:endParaRPr lang="ru-RU"/>
        </a:p>
      </dgm:t>
    </dgm:pt>
    <dgm:pt modelId="{408ED2D4-2740-414A-A2E4-BBDF21EE7773}" type="sibTrans" cxnId="{311D73CA-746D-47B1-BB64-C642C51C9DF7}">
      <dgm:prSet/>
      <dgm:spPr/>
      <dgm:t>
        <a:bodyPr/>
        <a:lstStyle/>
        <a:p>
          <a:endParaRPr lang="ru-RU"/>
        </a:p>
      </dgm:t>
    </dgm:pt>
    <dgm:pt modelId="{86ECBDE3-06C4-4D15-BC2A-A1108BE1AEB2}">
      <dgm:prSet custT="1"/>
      <dgm:spPr>
        <a:solidFill>
          <a:schemeClr val="accent6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3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изобразительных и графических умений</a:t>
          </a:r>
          <a:endParaRPr lang="ru-RU" sz="3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gm:t>
    </dgm:pt>
    <dgm:pt modelId="{30E066BD-8115-4AFF-B638-FA3B3847B53C}" type="parTrans" cxnId="{1C2694D6-64E0-4F7B-BD4A-7D411DFC2275}">
      <dgm:prSet/>
      <dgm:spPr/>
      <dgm:t>
        <a:bodyPr/>
        <a:lstStyle/>
        <a:p>
          <a:endParaRPr lang="ru-RU"/>
        </a:p>
      </dgm:t>
    </dgm:pt>
    <dgm:pt modelId="{2DCB2EE9-172B-4EA5-BF1F-5F5840D138E0}" type="sibTrans" cxnId="{1C2694D6-64E0-4F7B-BD4A-7D411DFC2275}">
      <dgm:prSet/>
      <dgm:spPr/>
      <dgm:t>
        <a:bodyPr/>
        <a:lstStyle/>
        <a:p>
          <a:endParaRPr lang="ru-RU"/>
        </a:p>
      </dgm:t>
    </dgm:pt>
    <dgm:pt modelId="{0FE15B63-FB3B-418F-A748-B4F428761812}" type="pres">
      <dgm:prSet presAssocID="{4B0ADAEB-27E5-4196-B402-BDE65D7389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5A64F4-2323-4BF1-BD9A-62A0DFCB0931}" type="pres">
      <dgm:prSet presAssocID="{20784FEF-2A0E-4AE6-976C-114F2EF98DA3}" presName="parentLin" presStyleCnt="0"/>
      <dgm:spPr/>
    </dgm:pt>
    <dgm:pt modelId="{BCC67379-DE1A-4E19-9A7B-7F413BB261F4}" type="pres">
      <dgm:prSet presAssocID="{20784FEF-2A0E-4AE6-976C-114F2EF98DA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70CFDFA-5467-44C2-AA76-57CD0B053142}" type="pres">
      <dgm:prSet presAssocID="{20784FEF-2A0E-4AE6-976C-114F2EF98DA3}" presName="parentText" presStyleLbl="node1" presStyleIdx="0" presStyleCnt="4" custScaleX="137561" custLinFactNeighborX="-38660" custLinFactNeighborY="94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69833-CA68-451F-86D2-D25CB95DE291}" type="pres">
      <dgm:prSet presAssocID="{20784FEF-2A0E-4AE6-976C-114F2EF98DA3}" presName="negativeSpace" presStyleCnt="0"/>
      <dgm:spPr/>
    </dgm:pt>
    <dgm:pt modelId="{7DB4CB2C-177B-4AAC-9C2F-C7C0204B087B}" type="pres">
      <dgm:prSet presAssocID="{20784FEF-2A0E-4AE6-976C-114F2EF98DA3}" presName="childText" presStyleLbl="conFgAcc1" presStyleIdx="0" presStyleCnt="4">
        <dgm:presLayoutVars>
          <dgm:bulletEnabled val="1"/>
        </dgm:presLayoutVars>
      </dgm:prSet>
      <dgm:spPr>
        <a:solidFill>
          <a:schemeClr val="accent6">
            <a:lumMod val="75000"/>
            <a:alpha val="90000"/>
          </a:schemeClr>
        </a:solidFill>
        <a:effectLst>
          <a:softEdge rad="63500"/>
        </a:effectLst>
      </dgm:spPr>
    </dgm:pt>
    <dgm:pt modelId="{5D7C199F-1527-4318-834F-A378C5B76AEE}" type="pres">
      <dgm:prSet presAssocID="{22EA4940-6711-42F5-8792-D1AF180EEF37}" presName="spaceBetweenRectangles" presStyleCnt="0"/>
      <dgm:spPr/>
    </dgm:pt>
    <dgm:pt modelId="{B37B792C-2983-43D8-AC84-91C35425BABB}" type="pres">
      <dgm:prSet presAssocID="{B2C3D563-60B4-4B15-B038-1AA952F2637C}" presName="parentLin" presStyleCnt="0"/>
      <dgm:spPr/>
    </dgm:pt>
    <dgm:pt modelId="{ED60A237-F202-4CC0-8BD0-15E257E4A17A}" type="pres">
      <dgm:prSet presAssocID="{B2C3D563-60B4-4B15-B038-1AA952F2637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C714F9A8-F759-4573-8D5B-4133C723CDB2}" type="pres">
      <dgm:prSet presAssocID="{B2C3D563-60B4-4B15-B038-1AA952F2637C}" presName="parentText" presStyleLbl="node1" presStyleIdx="1" presStyleCnt="4" custScaleX="136109" custLinFactNeighborX="-41026" custLinFactNeighborY="-42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AF437-7821-4ED8-A419-0DAC1B3EB415}" type="pres">
      <dgm:prSet presAssocID="{B2C3D563-60B4-4B15-B038-1AA952F2637C}" presName="negativeSpace" presStyleCnt="0"/>
      <dgm:spPr/>
    </dgm:pt>
    <dgm:pt modelId="{2FF74CDA-A06B-47F5-B6F2-5C499E66370B}" type="pres">
      <dgm:prSet presAssocID="{B2C3D563-60B4-4B15-B038-1AA952F2637C}" presName="childText" presStyleLbl="conFgAcc1" presStyleIdx="1" presStyleCnt="4">
        <dgm:presLayoutVars>
          <dgm:bulletEnabled val="1"/>
        </dgm:presLayoutVars>
      </dgm:prSet>
      <dgm:spPr>
        <a:solidFill>
          <a:schemeClr val="accent6">
            <a:lumMod val="75000"/>
            <a:alpha val="90000"/>
          </a:schemeClr>
        </a:solidFill>
        <a:effectLst>
          <a:softEdge rad="63500"/>
        </a:effectLst>
      </dgm:spPr>
    </dgm:pt>
    <dgm:pt modelId="{4F10BE85-8AB2-4809-98F6-61F386D5840A}" type="pres">
      <dgm:prSet presAssocID="{A62D1CCB-5750-46B4-96C5-B20D3A6E03B5}" presName="spaceBetweenRectangles" presStyleCnt="0"/>
      <dgm:spPr/>
    </dgm:pt>
    <dgm:pt modelId="{5B8BD124-B5F4-4115-A847-77747BEDF598}" type="pres">
      <dgm:prSet presAssocID="{434F4191-558F-499B-955C-A181096DBCD0}" presName="parentLin" presStyleCnt="0"/>
      <dgm:spPr/>
    </dgm:pt>
    <dgm:pt modelId="{57AAFEF3-BBDE-43B1-9DEA-D829A1ADC857}" type="pres">
      <dgm:prSet presAssocID="{434F4191-558F-499B-955C-A181096DBCD0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C9ED802E-3CAC-43F7-A813-C3F98E2B5B20}" type="pres">
      <dgm:prSet presAssocID="{434F4191-558F-499B-955C-A181096DBCD0}" presName="parentText" presStyleLbl="node1" presStyleIdx="2" presStyleCnt="4" custScaleX="136743" custLinFactNeighborX="-51546" custLinFactNeighborY="36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65CE1-E3C5-45B3-927A-51988516AF4D}" type="pres">
      <dgm:prSet presAssocID="{434F4191-558F-499B-955C-A181096DBCD0}" presName="negativeSpace" presStyleCnt="0"/>
      <dgm:spPr/>
    </dgm:pt>
    <dgm:pt modelId="{67E173CC-0A8A-4B40-A9DE-B474F8FBE917}" type="pres">
      <dgm:prSet presAssocID="{434F4191-558F-499B-955C-A181096DBCD0}" presName="childText" presStyleLbl="conFgAcc1" presStyleIdx="2" presStyleCnt="4">
        <dgm:presLayoutVars>
          <dgm:bulletEnabled val="1"/>
        </dgm:presLayoutVars>
      </dgm:prSet>
      <dgm:spPr>
        <a:solidFill>
          <a:schemeClr val="accent6">
            <a:lumMod val="75000"/>
            <a:alpha val="90000"/>
          </a:schemeClr>
        </a:solidFill>
        <a:effectLst>
          <a:softEdge rad="63500"/>
        </a:effectLst>
      </dgm:spPr>
    </dgm:pt>
    <dgm:pt modelId="{CF1B0302-4F7F-4163-BA83-86971E9C51CB}" type="pres">
      <dgm:prSet presAssocID="{408ED2D4-2740-414A-A2E4-BBDF21EE7773}" presName="spaceBetweenRectangles" presStyleCnt="0"/>
      <dgm:spPr/>
    </dgm:pt>
    <dgm:pt modelId="{077959DE-4A0F-4333-A049-2BBA80678A59}" type="pres">
      <dgm:prSet presAssocID="{86ECBDE3-06C4-4D15-BC2A-A1108BE1AEB2}" presName="parentLin" presStyleCnt="0"/>
      <dgm:spPr/>
    </dgm:pt>
    <dgm:pt modelId="{D00C2333-58F6-4F87-8EC6-41F82C757041}" type="pres">
      <dgm:prSet presAssocID="{86ECBDE3-06C4-4D15-BC2A-A1108BE1AEB2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7DDC44E-A7B7-4266-ADC3-1629933DDA2F}" type="pres">
      <dgm:prSet presAssocID="{86ECBDE3-06C4-4D15-BC2A-A1108BE1AEB2}" presName="parentText" presStyleLbl="node1" presStyleIdx="3" presStyleCnt="4" custScaleX="139764" custLinFactNeighborX="-51547" custLinFactNeighborY="4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1F2683-0BB2-4AA9-A9AE-F7D90D80D4F2}" type="pres">
      <dgm:prSet presAssocID="{86ECBDE3-06C4-4D15-BC2A-A1108BE1AEB2}" presName="negativeSpace" presStyleCnt="0"/>
      <dgm:spPr/>
    </dgm:pt>
    <dgm:pt modelId="{D4BA6FD1-8E52-4D5E-80A1-E8BC6A1F173C}" type="pres">
      <dgm:prSet presAssocID="{86ECBDE3-06C4-4D15-BC2A-A1108BE1AEB2}" presName="childText" presStyleLbl="conFgAcc1" presStyleIdx="3" presStyleCnt="4">
        <dgm:presLayoutVars>
          <dgm:bulletEnabled val="1"/>
        </dgm:presLayoutVars>
      </dgm:prSet>
      <dgm:spPr>
        <a:solidFill>
          <a:schemeClr val="accent6">
            <a:lumMod val="75000"/>
            <a:alpha val="90000"/>
          </a:schemeClr>
        </a:solidFill>
        <a:effectLst>
          <a:softEdge rad="63500"/>
        </a:effectLst>
      </dgm:spPr>
    </dgm:pt>
  </dgm:ptLst>
  <dgm:cxnLst>
    <dgm:cxn modelId="{84160FAD-E38E-4340-A456-E483CB7CDDA6}" type="presOf" srcId="{434F4191-558F-499B-955C-A181096DBCD0}" destId="{C9ED802E-3CAC-43F7-A813-C3F98E2B5B20}" srcOrd="1" destOrd="0" presId="urn:microsoft.com/office/officeart/2005/8/layout/list1"/>
    <dgm:cxn modelId="{C476D241-8D5B-4411-BF9B-BA2A10203B9B}" type="presOf" srcId="{86ECBDE3-06C4-4D15-BC2A-A1108BE1AEB2}" destId="{D00C2333-58F6-4F87-8EC6-41F82C757041}" srcOrd="0" destOrd="0" presId="urn:microsoft.com/office/officeart/2005/8/layout/list1"/>
    <dgm:cxn modelId="{29FE39A4-B9B0-4DA2-938C-BD0F93FDEA98}" srcId="{4B0ADAEB-27E5-4196-B402-BDE65D738913}" destId="{20784FEF-2A0E-4AE6-976C-114F2EF98DA3}" srcOrd="0" destOrd="0" parTransId="{577B4C1A-E467-46BA-B8CE-2F34098B8096}" sibTransId="{22EA4940-6711-42F5-8792-D1AF180EEF37}"/>
    <dgm:cxn modelId="{795A07F7-F82F-4312-8F24-D7D8500B8021}" type="presOf" srcId="{4B0ADAEB-27E5-4196-B402-BDE65D738913}" destId="{0FE15B63-FB3B-418F-A748-B4F428761812}" srcOrd="0" destOrd="0" presId="urn:microsoft.com/office/officeart/2005/8/layout/list1"/>
    <dgm:cxn modelId="{8717BE89-6AC9-4B7C-853C-F77AF43A0859}" type="presOf" srcId="{86ECBDE3-06C4-4D15-BC2A-A1108BE1AEB2}" destId="{17DDC44E-A7B7-4266-ADC3-1629933DDA2F}" srcOrd="1" destOrd="0" presId="urn:microsoft.com/office/officeart/2005/8/layout/list1"/>
    <dgm:cxn modelId="{71ABCB4A-A4EC-4CDB-A218-F74312756EE2}" type="presOf" srcId="{20784FEF-2A0E-4AE6-976C-114F2EF98DA3}" destId="{670CFDFA-5467-44C2-AA76-57CD0B053142}" srcOrd="1" destOrd="0" presId="urn:microsoft.com/office/officeart/2005/8/layout/list1"/>
    <dgm:cxn modelId="{1BB23E23-C022-4618-B38A-7D0D3E83CCFF}" type="presOf" srcId="{20784FEF-2A0E-4AE6-976C-114F2EF98DA3}" destId="{BCC67379-DE1A-4E19-9A7B-7F413BB261F4}" srcOrd="0" destOrd="0" presId="urn:microsoft.com/office/officeart/2005/8/layout/list1"/>
    <dgm:cxn modelId="{4706EBA6-77B7-4377-BC8E-7624F1D90188}" type="presOf" srcId="{434F4191-558F-499B-955C-A181096DBCD0}" destId="{57AAFEF3-BBDE-43B1-9DEA-D829A1ADC857}" srcOrd="0" destOrd="0" presId="urn:microsoft.com/office/officeart/2005/8/layout/list1"/>
    <dgm:cxn modelId="{311D73CA-746D-47B1-BB64-C642C51C9DF7}" srcId="{4B0ADAEB-27E5-4196-B402-BDE65D738913}" destId="{434F4191-558F-499B-955C-A181096DBCD0}" srcOrd="2" destOrd="0" parTransId="{2768975A-BDD8-455B-9F69-59A58E8036C5}" sibTransId="{408ED2D4-2740-414A-A2E4-BBDF21EE7773}"/>
    <dgm:cxn modelId="{8552E980-304C-4AE8-BAC4-6A8ED3705113}" type="presOf" srcId="{B2C3D563-60B4-4B15-B038-1AA952F2637C}" destId="{ED60A237-F202-4CC0-8BD0-15E257E4A17A}" srcOrd="0" destOrd="0" presId="urn:microsoft.com/office/officeart/2005/8/layout/list1"/>
    <dgm:cxn modelId="{9C568267-E5D3-4BD0-A8F7-41D433B93D65}" srcId="{4B0ADAEB-27E5-4196-B402-BDE65D738913}" destId="{B2C3D563-60B4-4B15-B038-1AA952F2637C}" srcOrd="1" destOrd="0" parTransId="{8668F104-CF9E-4FF0-8A8F-C172DE17333B}" sibTransId="{A62D1CCB-5750-46B4-96C5-B20D3A6E03B5}"/>
    <dgm:cxn modelId="{1C2694D6-64E0-4F7B-BD4A-7D411DFC2275}" srcId="{4B0ADAEB-27E5-4196-B402-BDE65D738913}" destId="{86ECBDE3-06C4-4D15-BC2A-A1108BE1AEB2}" srcOrd="3" destOrd="0" parTransId="{30E066BD-8115-4AFF-B638-FA3B3847B53C}" sibTransId="{2DCB2EE9-172B-4EA5-BF1F-5F5840D138E0}"/>
    <dgm:cxn modelId="{64109FD2-CD88-4760-A3C0-3361107A4B80}" type="presOf" srcId="{B2C3D563-60B4-4B15-B038-1AA952F2637C}" destId="{C714F9A8-F759-4573-8D5B-4133C723CDB2}" srcOrd="1" destOrd="0" presId="urn:microsoft.com/office/officeart/2005/8/layout/list1"/>
    <dgm:cxn modelId="{242F827E-3240-4D3C-976C-9521122D8751}" type="presParOf" srcId="{0FE15B63-FB3B-418F-A748-B4F428761812}" destId="{BD5A64F4-2323-4BF1-BD9A-62A0DFCB0931}" srcOrd="0" destOrd="0" presId="urn:microsoft.com/office/officeart/2005/8/layout/list1"/>
    <dgm:cxn modelId="{38808D72-D8DA-473A-BDDB-62F3A1B5C1DB}" type="presParOf" srcId="{BD5A64F4-2323-4BF1-BD9A-62A0DFCB0931}" destId="{BCC67379-DE1A-4E19-9A7B-7F413BB261F4}" srcOrd="0" destOrd="0" presId="urn:microsoft.com/office/officeart/2005/8/layout/list1"/>
    <dgm:cxn modelId="{F28D9226-C4D3-4075-A23C-B09FB91CFC27}" type="presParOf" srcId="{BD5A64F4-2323-4BF1-BD9A-62A0DFCB0931}" destId="{670CFDFA-5467-44C2-AA76-57CD0B053142}" srcOrd="1" destOrd="0" presId="urn:microsoft.com/office/officeart/2005/8/layout/list1"/>
    <dgm:cxn modelId="{8545B804-5D71-41FC-9242-53FD1C00D2C5}" type="presParOf" srcId="{0FE15B63-FB3B-418F-A748-B4F428761812}" destId="{D0069833-CA68-451F-86D2-D25CB95DE291}" srcOrd="1" destOrd="0" presId="urn:microsoft.com/office/officeart/2005/8/layout/list1"/>
    <dgm:cxn modelId="{6285AB64-3025-4646-B85F-ECE76B26E699}" type="presParOf" srcId="{0FE15B63-FB3B-418F-A748-B4F428761812}" destId="{7DB4CB2C-177B-4AAC-9C2F-C7C0204B087B}" srcOrd="2" destOrd="0" presId="urn:microsoft.com/office/officeart/2005/8/layout/list1"/>
    <dgm:cxn modelId="{449D6810-EBFA-4D36-BA3C-8EEA73796119}" type="presParOf" srcId="{0FE15B63-FB3B-418F-A748-B4F428761812}" destId="{5D7C199F-1527-4318-834F-A378C5B76AEE}" srcOrd="3" destOrd="0" presId="urn:microsoft.com/office/officeart/2005/8/layout/list1"/>
    <dgm:cxn modelId="{78618217-6995-4047-AE48-3C2D134CA77C}" type="presParOf" srcId="{0FE15B63-FB3B-418F-A748-B4F428761812}" destId="{B37B792C-2983-43D8-AC84-91C35425BABB}" srcOrd="4" destOrd="0" presId="urn:microsoft.com/office/officeart/2005/8/layout/list1"/>
    <dgm:cxn modelId="{0CAFB884-768E-496A-AF72-B9E3BF4AEC60}" type="presParOf" srcId="{B37B792C-2983-43D8-AC84-91C35425BABB}" destId="{ED60A237-F202-4CC0-8BD0-15E257E4A17A}" srcOrd="0" destOrd="0" presId="urn:microsoft.com/office/officeart/2005/8/layout/list1"/>
    <dgm:cxn modelId="{FBB35332-32B2-4584-9A95-7A63BA0C53D4}" type="presParOf" srcId="{B37B792C-2983-43D8-AC84-91C35425BABB}" destId="{C714F9A8-F759-4573-8D5B-4133C723CDB2}" srcOrd="1" destOrd="0" presId="urn:microsoft.com/office/officeart/2005/8/layout/list1"/>
    <dgm:cxn modelId="{AF3671E0-0508-4229-AA21-EA3111290933}" type="presParOf" srcId="{0FE15B63-FB3B-418F-A748-B4F428761812}" destId="{C0DAF437-7821-4ED8-A419-0DAC1B3EB415}" srcOrd="5" destOrd="0" presId="urn:microsoft.com/office/officeart/2005/8/layout/list1"/>
    <dgm:cxn modelId="{B00FAAF5-3C24-4C5B-ABFC-1634831C9EC4}" type="presParOf" srcId="{0FE15B63-FB3B-418F-A748-B4F428761812}" destId="{2FF74CDA-A06B-47F5-B6F2-5C499E66370B}" srcOrd="6" destOrd="0" presId="urn:microsoft.com/office/officeart/2005/8/layout/list1"/>
    <dgm:cxn modelId="{59EC8285-D102-40E7-BE1D-1BFBC0F98DFB}" type="presParOf" srcId="{0FE15B63-FB3B-418F-A748-B4F428761812}" destId="{4F10BE85-8AB2-4809-98F6-61F386D5840A}" srcOrd="7" destOrd="0" presId="urn:microsoft.com/office/officeart/2005/8/layout/list1"/>
    <dgm:cxn modelId="{99A089F9-C515-41FF-9AC3-A07432B2ED2C}" type="presParOf" srcId="{0FE15B63-FB3B-418F-A748-B4F428761812}" destId="{5B8BD124-B5F4-4115-A847-77747BEDF598}" srcOrd="8" destOrd="0" presId="urn:microsoft.com/office/officeart/2005/8/layout/list1"/>
    <dgm:cxn modelId="{AA1A27CB-0370-4ECB-AC3A-BDC3DEEC8FE5}" type="presParOf" srcId="{5B8BD124-B5F4-4115-A847-77747BEDF598}" destId="{57AAFEF3-BBDE-43B1-9DEA-D829A1ADC857}" srcOrd="0" destOrd="0" presId="urn:microsoft.com/office/officeart/2005/8/layout/list1"/>
    <dgm:cxn modelId="{7D176455-1280-437C-B61E-994FC47CC8A6}" type="presParOf" srcId="{5B8BD124-B5F4-4115-A847-77747BEDF598}" destId="{C9ED802E-3CAC-43F7-A813-C3F98E2B5B20}" srcOrd="1" destOrd="0" presId="urn:microsoft.com/office/officeart/2005/8/layout/list1"/>
    <dgm:cxn modelId="{0F837C8A-EB74-4E40-B0A3-B66A4C1EA7C2}" type="presParOf" srcId="{0FE15B63-FB3B-418F-A748-B4F428761812}" destId="{DC165CE1-E3C5-45B3-927A-51988516AF4D}" srcOrd="9" destOrd="0" presId="urn:microsoft.com/office/officeart/2005/8/layout/list1"/>
    <dgm:cxn modelId="{6D32A980-2621-4D4A-8D06-A0A76E79ADD0}" type="presParOf" srcId="{0FE15B63-FB3B-418F-A748-B4F428761812}" destId="{67E173CC-0A8A-4B40-A9DE-B474F8FBE917}" srcOrd="10" destOrd="0" presId="urn:microsoft.com/office/officeart/2005/8/layout/list1"/>
    <dgm:cxn modelId="{D229F17F-D21E-480F-B654-FB08C7F54DD5}" type="presParOf" srcId="{0FE15B63-FB3B-418F-A748-B4F428761812}" destId="{CF1B0302-4F7F-4163-BA83-86971E9C51CB}" srcOrd="11" destOrd="0" presId="urn:microsoft.com/office/officeart/2005/8/layout/list1"/>
    <dgm:cxn modelId="{38B059F8-002B-4815-B440-2E7A83CACE48}" type="presParOf" srcId="{0FE15B63-FB3B-418F-A748-B4F428761812}" destId="{077959DE-4A0F-4333-A049-2BBA80678A59}" srcOrd="12" destOrd="0" presId="urn:microsoft.com/office/officeart/2005/8/layout/list1"/>
    <dgm:cxn modelId="{2FED975E-E7FA-4801-BD66-7BFEC9ED8443}" type="presParOf" srcId="{077959DE-4A0F-4333-A049-2BBA80678A59}" destId="{D00C2333-58F6-4F87-8EC6-41F82C757041}" srcOrd="0" destOrd="0" presId="urn:microsoft.com/office/officeart/2005/8/layout/list1"/>
    <dgm:cxn modelId="{7BCE5DA7-E314-4FA0-BBA6-31847C2B924D}" type="presParOf" srcId="{077959DE-4A0F-4333-A049-2BBA80678A59}" destId="{17DDC44E-A7B7-4266-ADC3-1629933DDA2F}" srcOrd="1" destOrd="0" presId="urn:microsoft.com/office/officeart/2005/8/layout/list1"/>
    <dgm:cxn modelId="{1FD3F0E1-3999-45F0-964D-A7FDCE249A9F}" type="presParOf" srcId="{0FE15B63-FB3B-418F-A748-B4F428761812}" destId="{061F2683-0BB2-4AA9-A9AE-F7D90D80D4F2}" srcOrd="13" destOrd="0" presId="urn:microsoft.com/office/officeart/2005/8/layout/list1"/>
    <dgm:cxn modelId="{08F0A13A-2D4A-4C31-B992-A23C72D6E727}" type="presParOf" srcId="{0FE15B63-FB3B-418F-A748-B4F428761812}" destId="{D4BA6FD1-8E52-4D5E-80A1-E8BC6A1F173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B4CB2C-177B-4AAC-9C2F-C7C0204B087B}">
      <dsp:nvSpPr>
        <dsp:cNvPr id="0" name=""/>
        <dsp:cNvSpPr/>
      </dsp:nvSpPr>
      <dsp:spPr>
        <a:xfrm>
          <a:off x="0" y="536765"/>
          <a:ext cx="11263085" cy="806400"/>
        </a:xfrm>
        <a:prstGeom prst="rect">
          <a:avLst/>
        </a:prstGeom>
        <a:solidFill>
          <a:schemeClr val="accent6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0CFDFA-5467-44C2-AA76-57CD0B053142}">
      <dsp:nvSpPr>
        <dsp:cNvPr id="0" name=""/>
        <dsp:cNvSpPr/>
      </dsp:nvSpPr>
      <dsp:spPr>
        <a:xfrm>
          <a:off x="340716" y="153468"/>
          <a:ext cx="10697249" cy="944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002" tIns="0" rIns="29800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мелкой моторики пальцев рук</a:t>
          </a:r>
          <a:endParaRPr lang="ru-RU" sz="3200" kern="1200" dirty="0">
            <a:ln>
              <a:solidFill>
                <a:schemeClr val="bg2">
                  <a:lumMod val="10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sp:txBody>
      <dsp:txXfrm>
        <a:off x="340716" y="153468"/>
        <a:ext cx="10697249" cy="944640"/>
      </dsp:txXfrm>
    </dsp:sp>
    <dsp:sp modelId="{2FF74CDA-A06B-47F5-B6F2-5C499E66370B}">
      <dsp:nvSpPr>
        <dsp:cNvPr id="0" name=""/>
        <dsp:cNvSpPr/>
      </dsp:nvSpPr>
      <dsp:spPr>
        <a:xfrm>
          <a:off x="0" y="1988285"/>
          <a:ext cx="11263085" cy="806400"/>
        </a:xfrm>
        <a:prstGeom prst="rect">
          <a:avLst/>
        </a:prstGeom>
        <a:solidFill>
          <a:schemeClr val="accent6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14F9A8-F759-4573-8D5B-4133C723CDB2}">
      <dsp:nvSpPr>
        <dsp:cNvPr id="0" name=""/>
        <dsp:cNvSpPr/>
      </dsp:nvSpPr>
      <dsp:spPr>
        <a:xfrm>
          <a:off x="331141" y="1475714"/>
          <a:ext cx="10699612" cy="944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002" tIns="0" rIns="29800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пространственной ориентации</a:t>
          </a:r>
          <a:endParaRPr lang="ru-RU" sz="3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sp:txBody>
      <dsp:txXfrm>
        <a:off x="331141" y="1475714"/>
        <a:ext cx="10699612" cy="944640"/>
      </dsp:txXfrm>
    </dsp:sp>
    <dsp:sp modelId="{67E173CC-0A8A-4B40-A9DE-B474F8FBE917}">
      <dsp:nvSpPr>
        <dsp:cNvPr id="0" name=""/>
        <dsp:cNvSpPr/>
      </dsp:nvSpPr>
      <dsp:spPr>
        <a:xfrm>
          <a:off x="0" y="3439805"/>
          <a:ext cx="11263085" cy="806400"/>
        </a:xfrm>
        <a:prstGeom prst="rect">
          <a:avLst/>
        </a:prstGeom>
        <a:solidFill>
          <a:schemeClr val="accent6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ED802E-3CAC-43F7-A813-C3F98E2B5B20}">
      <dsp:nvSpPr>
        <dsp:cNvPr id="0" name=""/>
        <dsp:cNvSpPr/>
      </dsp:nvSpPr>
      <dsp:spPr>
        <a:xfrm>
          <a:off x="270738" y="3002323"/>
          <a:ext cx="10696809" cy="944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002" tIns="0" rIns="29800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чувства ритма</a:t>
          </a:r>
          <a:endParaRPr lang="ru-RU" sz="3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sp:txBody>
      <dsp:txXfrm>
        <a:off x="270738" y="3002323"/>
        <a:ext cx="10696809" cy="944640"/>
      </dsp:txXfrm>
    </dsp:sp>
    <dsp:sp modelId="{D4BA6FD1-8E52-4D5E-80A1-E8BC6A1F173C}">
      <dsp:nvSpPr>
        <dsp:cNvPr id="0" name=""/>
        <dsp:cNvSpPr/>
      </dsp:nvSpPr>
      <dsp:spPr>
        <a:xfrm>
          <a:off x="0" y="4891325"/>
          <a:ext cx="11263085" cy="806400"/>
        </a:xfrm>
        <a:prstGeom prst="rect">
          <a:avLst/>
        </a:prstGeom>
        <a:solidFill>
          <a:schemeClr val="accent6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DC44E-A7B7-4266-ADC3-1629933DDA2F}">
      <dsp:nvSpPr>
        <dsp:cNvPr id="0" name=""/>
        <dsp:cNvSpPr/>
      </dsp:nvSpPr>
      <dsp:spPr>
        <a:xfrm>
          <a:off x="265137" y="4465453"/>
          <a:ext cx="10707149" cy="944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002" tIns="0" rIns="29800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изобразительных и графических умений</a:t>
          </a:r>
          <a:endParaRPr lang="ru-RU" sz="3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sp:txBody>
      <dsp:txXfrm>
        <a:off x="265137" y="4465453"/>
        <a:ext cx="10707149" cy="9446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B4CB2C-177B-4AAC-9C2F-C7C0204B087B}">
      <dsp:nvSpPr>
        <dsp:cNvPr id="0" name=""/>
        <dsp:cNvSpPr/>
      </dsp:nvSpPr>
      <dsp:spPr>
        <a:xfrm>
          <a:off x="0" y="536765"/>
          <a:ext cx="11263085" cy="806400"/>
        </a:xfrm>
        <a:prstGeom prst="rect">
          <a:avLst/>
        </a:prstGeom>
        <a:solidFill>
          <a:schemeClr val="accent6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0CFDFA-5467-44C2-AA76-57CD0B053142}">
      <dsp:nvSpPr>
        <dsp:cNvPr id="0" name=""/>
        <dsp:cNvSpPr/>
      </dsp:nvSpPr>
      <dsp:spPr>
        <a:xfrm>
          <a:off x="340716" y="153468"/>
          <a:ext cx="10697249" cy="944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002" tIns="0" rIns="29800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мелкой моторики пальцев рук</a:t>
          </a:r>
          <a:endParaRPr lang="ru-RU" sz="3200" kern="1200" dirty="0">
            <a:ln>
              <a:solidFill>
                <a:schemeClr val="bg2">
                  <a:lumMod val="10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sp:txBody>
      <dsp:txXfrm>
        <a:off x="340716" y="153468"/>
        <a:ext cx="10697249" cy="944640"/>
      </dsp:txXfrm>
    </dsp:sp>
    <dsp:sp modelId="{2FF74CDA-A06B-47F5-B6F2-5C499E66370B}">
      <dsp:nvSpPr>
        <dsp:cNvPr id="0" name=""/>
        <dsp:cNvSpPr/>
      </dsp:nvSpPr>
      <dsp:spPr>
        <a:xfrm>
          <a:off x="0" y="1988285"/>
          <a:ext cx="11263085" cy="806400"/>
        </a:xfrm>
        <a:prstGeom prst="rect">
          <a:avLst/>
        </a:prstGeom>
        <a:solidFill>
          <a:schemeClr val="accent6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14F9A8-F759-4573-8D5B-4133C723CDB2}">
      <dsp:nvSpPr>
        <dsp:cNvPr id="0" name=""/>
        <dsp:cNvSpPr/>
      </dsp:nvSpPr>
      <dsp:spPr>
        <a:xfrm>
          <a:off x="331141" y="1475714"/>
          <a:ext cx="10699612" cy="944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002" tIns="0" rIns="29800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пространственной ориентации</a:t>
          </a:r>
          <a:endParaRPr lang="ru-RU" sz="3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sp:txBody>
      <dsp:txXfrm>
        <a:off x="331141" y="1475714"/>
        <a:ext cx="10699612" cy="944640"/>
      </dsp:txXfrm>
    </dsp:sp>
    <dsp:sp modelId="{67E173CC-0A8A-4B40-A9DE-B474F8FBE917}">
      <dsp:nvSpPr>
        <dsp:cNvPr id="0" name=""/>
        <dsp:cNvSpPr/>
      </dsp:nvSpPr>
      <dsp:spPr>
        <a:xfrm>
          <a:off x="0" y="3439805"/>
          <a:ext cx="11263085" cy="806400"/>
        </a:xfrm>
        <a:prstGeom prst="rect">
          <a:avLst/>
        </a:prstGeom>
        <a:solidFill>
          <a:schemeClr val="accent6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ED802E-3CAC-43F7-A813-C3F98E2B5B20}">
      <dsp:nvSpPr>
        <dsp:cNvPr id="0" name=""/>
        <dsp:cNvSpPr/>
      </dsp:nvSpPr>
      <dsp:spPr>
        <a:xfrm>
          <a:off x="270738" y="3002323"/>
          <a:ext cx="10696809" cy="944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002" tIns="0" rIns="29800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чувства ритма</a:t>
          </a:r>
          <a:endParaRPr lang="ru-RU" sz="3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sp:txBody>
      <dsp:txXfrm>
        <a:off x="270738" y="3002323"/>
        <a:ext cx="10696809" cy="944640"/>
      </dsp:txXfrm>
    </dsp:sp>
    <dsp:sp modelId="{D4BA6FD1-8E52-4D5E-80A1-E8BC6A1F173C}">
      <dsp:nvSpPr>
        <dsp:cNvPr id="0" name=""/>
        <dsp:cNvSpPr/>
      </dsp:nvSpPr>
      <dsp:spPr>
        <a:xfrm>
          <a:off x="0" y="4891325"/>
          <a:ext cx="11263085" cy="806400"/>
        </a:xfrm>
        <a:prstGeom prst="rect">
          <a:avLst/>
        </a:prstGeom>
        <a:solidFill>
          <a:schemeClr val="accent6">
            <a:lumMod val="75000"/>
            <a:alpha val="9000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635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DDC44E-A7B7-4266-ADC3-1629933DDA2F}">
      <dsp:nvSpPr>
        <dsp:cNvPr id="0" name=""/>
        <dsp:cNvSpPr/>
      </dsp:nvSpPr>
      <dsp:spPr>
        <a:xfrm>
          <a:off x="265137" y="4465453"/>
          <a:ext cx="10707149" cy="944640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002" tIns="0" rIns="29800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50000"/>
                </a:schemeClr>
              </a:solidFill>
            </a:rPr>
            <a:t>Развитие изобразительных и графических умений</a:t>
          </a:r>
          <a:endParaRPr lang="ru-RU" sz="3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chemeClr val="accent1">
                <a:lumMod val="50000"/>
              </a:schemeClr>
            </a:solidFill>
          </a:endParaRPr>
        </a:p>
      </dsp:txBody>
      <dsp:txXfrm>
        <a:off x="265137" y="4465453"/>
        <a:ext cx="10707149" cy="944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1" y="614362"/>
            <a:ext cx="9275762" cy="320040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Семинар-практикум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Comic Sans MS" pitchFamily="66" charset="0"/>
              </a:rPr>
              <a:t>«Готовимся к школе вместе»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637709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Comic Sans MS" pitchFamily="66" charset="0"/>
              </a:rPr>
              <a:t>Составители:</a:t>
            </a:r>
          </a:p>
          <a:p>
            <a:pPr algn="r"/>
            <a:r>
              <a:rPr lang="ru-RU" b="1" i="1" dirty="0" smtClean="0">
                <a:latin typeface="Comic Sans MS" pitchFamily="66" charset="0"/>
              </a:rPr>
              <a:t>Реброва В.А.</a:t>
            </a:r>
            <a:r>
              <a:rPr lang="ru-RU" dirty="0" smtClean="0">
                <a:latin typeface="Comic Sans MS" pitchFamily="66" charset="0"/>
              </a:rPr>
              <a:t>, учитель-логопед</a:t>
            </a:r>
          </a:p>
          <a:p>
            <a:pPr algn="r"/>
            <a:r>
              <a:rPr lang="ru-RU" b="1" i="1" dirty="0" smtClean="0">
                <a:latin typeface="Comic Sans MS" pitchFamily="66" charset="0"/>
              </a:rPr>
              <a:t>Хорошилова Ю.В.</a:t>
            </a:r>
            <a:r>
              <a:rPr lang="ru-RU" dirty="0" smtClean="0">
                <a:latin typeface="Comic Sans MS" pitchFamily="66" charset="0"/>
              </a:rPr>
              <a:t>, педагог-психолог</a:t>
            </a:r>
          </a:p>
          <a:p>
            <a:pPr algn="r"/>
            <a:r>
              <a:rPr lang="ru-RU" b="1" i="1" dirty="0" smtClean="0">
                <a:latin typeface="Comic Sans MS" pitchFamily="66" charset="0"/>
              </a:rPr>
              <a:t>Молодцова Ю.В.</a:t>
            </a:r>
            <a:r>
              <a:rPr lang="ru-RU" dirty="0" smtClean="0">
                <a:latin typeface="Comic Sans MS" pitchFamily="66" charset="0"/>
              </a:rPr>
              <a:t>, воспитатель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2625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411" y="203196"/>
            <a:ext cx="8911687" cy="754747"/>
          </a:xfr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Comic Sans MS" pitchFamily="66" charset="0"/>
              </a:rPr>
              <a:t>Подготовка к письму:</a:t>
            </a:r>
            <a:endParaRPr lang="ru-RU" sz="48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67657" y="899886"/>
          <a:ext cx="11263085" cy="5762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9771" y="2133600"/>
            <a:ext cx="9724571" cy="4281714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Не делайте за ребенка! 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None/>
            </a:pPr>
            <a:endParaRPr lang="ru-RU" sz="3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Будьте </a:t>
            </a:r>
            <a:r>
              <a:rPr lang="ru-RU" sz="3600" b="1" dirty="0" smtClean="0">
                <a:latin typeface="Comic Sans MS" pitchFamily="66" charset="0"/>
              </a:rPr>
              <a:t>готовы </a:t>
            </a:r>
            <a:r>
              <a:rPr lang="ru-RU" sz="3600" b="1" dirty="0" smtClean="0">
                <a:latin typeface="Comic Sans MS" pitchFamily="66" charset="0"/>
              </a:rPr>
              <a:t>помочь</a:t>
            </a:r>
            <a:r>
              <a:rPr lang="ru-RU" sz="3600" b="1" dirty="0" smtClean="0">
                <a:latin typeface="Comic Sans MS" pitchFamily="66" charset="0"/>
              </a:rPr>
              <a:t>!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None/>
            </a:pPr>
            <a:endParaRPr lang="ru-RU" sz="3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Не </a:t>
            </a:r>
            <a:r>
              <a:rPr lang="ru-RU" sz="3600" b="1" dirty="0" smtClean="0">
                <a:latin typeface="Comic Sans MS" pitchFamily="66" charset="0"/>
              </a:rPr>
              <a:t>лишайте его возможности </a:t>
            </a:r>
            <a:r>
              <a:rPr lang="ru-RU" sz="3600" b="1" dirty="0" smtClean="0">
                <a:latin typeface="Comic Sans MS" pitchFamily="66" charset="0"/>
              </a:rPr>
              <a:t>ошибаться</a:t>
            </a:r>
            <a:r>
              <a:rPr lang="ru-RU" sz="3600" b="1" dirty="0" smtClean="0">
                <a:latin typeface="Comic Sans MS" pitchFamily="66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endParaRPr lang="ru-RU" sz="3200" dirty="0"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15771" y="188681"/>
            <a:ext cx="7678058" cy="14949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Не вместо, а </a:t>
            </a:r>
            <a:r>
              <a:rPr kumimoji="0" lang="ru-RU" sz="4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вместе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!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9771" y="2133600"/>
            <a:ext cx="9724571" cy="4281714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Не ждите быстрых результатов</a:t>
            </a:r>
            <a:r>
              <a:rPr lang="ru-RU" sz="3600" b="1" dirty="0" smtClean="0">
                <a:latin typeface="Comic Sans MS" pitchFamily="66" charset="0"/>
              </a:rPr>
              <a:t>! </a:t>
            </a:r>
          </a:p>
          <a:p>
            <a:pPr>
              <a:buNone/>
            </a:pPr>
            <a:endParaRPr lang="ru-RU" sz="3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Не завышайте требования</a:t>
            </a:r>
            <a:r>
              <a:rPr lang="ru-RU" sz="3600" b="1" dirty="0" smtClean="0">
                <a:latin typeface="Comic Sans MS" pitchFamily="66" charset="0"/>
              </a:rPr>
              <a:t>!</a:t>
            </a:r>
          </a:p>
          <a:p>
            <a:pPr>
              <a:buNone/>
            </a:pPr>
            <a:endParaRPr lang="ru-RU" sz="3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Дайте </a:t>
            </a:r>
            <a:r>
              <a:rPr lang="ru-RU" sz="3600" b="1" dirty="0" smtClean="0">
                <a:latin typeface="Comic Sans MS" pitchFamily="66" charset="0"/>
              </a:rPr>
              <a:t>время!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ru-RU" sz="3200" dirty="0"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15771" y="522514"/>
            <a:ext cx="7678058" cy="11611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Ребенок </a:t>
            </a:r>
            <a:r>
              <a:rPr kumimoji="0" lang="ru-RU" sz="4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учится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учиться!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5820229" y="638629"/>
            <a:ext cx="203200" cy="232229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9771" y="1930399"/>
            <a:ext cx="9724571" cy="4731657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Став </a:t>
            </a:r>
            <a:r>
              <a:rPr lang="ru-RU" sz="3600" b="1" dirty="0" smtClean="0">
                <a:latin typeface="Comic Sans MS" pitchFamily="66" charset="0"/>
              </a:rPr>
              <a:t>первоклашкой, </a:t>
            </a:r>
            <a:r>
              <a:rPr lang="ru-RU" sz="3600" b="1" dirty="0" smtClean="0">
                <a:latin typeface="Comic Sans MS" pitchFamily="66" charset="0"/>
              </a:rPr>
              <a:t>Ваш сын/дочь не перестает быть ребенком</a:t>
            </a:r>
            <a:r>
              <a:rPr lang="ru-RU" sz="3600" b="1" dirty="0" smtClean="0">
                <a:latin typeface="Comic Sans MS" pitchFamily="66" charset="0"/>
              </a:rPr>
              <a:t>! </a:t>
            </a:r>
          </a:p>
          <a:p>
            <a:pPr>
              <a:buNone/>
            </a:pPr>
            <a:endParaRPr lang="ru-RU" sz="1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Не </a:t>
            </a:r>
            <a:r>
              <a:rPr lang="ru-RU" sz="3600" b="1" dirty="0" smtClean="0">
                <a:latin typeface="Comic Sans MS" pitchFamily="66" charset="0"/>
              </a:rPr>
              <a:t>навешивайте ярлыков «Ты большой</a:t>
            </a:r>
            <a:r>
              <a:rPr lang="ru-RU" sz="3600" b="1" dirty="0" smtClean="0">
                <a:latin typeface="Comic Sans MS" pitchFamily="66" charset="0"/>
              </a:rPr>
              <a:t>!»</a:t>
            </a:r>
          </a:p>
          <a:p>
            <a:pPr>
              <a:buNone/>
            </a:pPr>
            <a:endParaRPr lang="ru-RU" sz="1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Игра </a:t>
            </a:r>
            <a:r>
              <a:rPr lang="ru-RU" sz="3600" b="1" u="sng" dirty="0" smtClean="0">
                <a:latin typeface="Comic Sans MS" pitchFamily="66" charset="0"/>
              </a:rPr>
              <a:t>должна быть</a:t>
            </a:r>
            <a:r>
              <a:rPr lang="ru-RU" sz="3600" b="1" dirty="0" smtClean="0">
                <a:latin typeface="Comic Sans MS" pitchFamily="66" charset="0"/>
              </a:rPr>
              <a:t> в жизни </a:t>
            </a:r>
            <a:r>
              <a:rPr lang="ru-RU" sz="3600" b="1" dirty="0" smtClean="0">
                <a:latin typeface="Comic Sans MS" pitchFamily="66" charset="0"/>
              </a:rPr>
              <a:t>ребенка!</a:t>
            </a:r>
          </a:p>
          <a:p>
            <a:pPr>
              <a:buNone/>
            </a:pPr>
            <a:endParaRPr lang="ru-RU" sz="1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Ее </a:t>
            </a:r>
            <a:r>
              <a:rPr lang="ru-RU" sz="3600" b="1" dirty="0" smtClean="0">
                <a:latin typeface="Comic Sans MS" pitchFamily="66" charset="0"/>
              </a:rPr>
              <a:t>должно быть много!</a:t>
            </a:r>
          </a:p>
          <a:p>
            <a:pPr>
              <a:buFont typeface="Wingdings" pitchFamily="2" charset="2"/>
              <a:buChar char="v"/>
            </a:pPr>
            <a:endParaRPr lang="ru-RU" sz="3200" dirty="0"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15771" y="522514"/>
            <a:ext cx="7678058" cy="116114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Учись,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играя!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9771" y="2133600"/>
            <a:ext cx="9724571" cy="4281714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Это лучший мотиватор</a:t>
            </a:r>
            <a:r>
              <a:rPr lang="ru-RU" sz="3600" b="1" dirty="0" smtClean="0">
                <a:latin typeface="Comic Sans MS" pitchFamily="66" charset="0"/>
              </a:rPr>
              <a:t>! </a:t>
            </a:r>
          </a:p>
          <a:p>
            <a:pPr>
              <a:buNone/>
            </a:pPr>
            <a:endParaRPr lang="ru-RU" sz="3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Не скупитесь на добрые слова</a:t>
            </a:r>
            <a:r>
              <a:rPr lang="ru-RU" sz="3600" b="1" dirty="0" smtClean="0">
                <a:latin typeface="Comic Sans MS" pitchFamily="66" charset="0"/>
              </a:rPr>
              <a:t>!</a:t>
            </a:r>
          </a:p>
          <a:p>
            <a:pPr>
              <a:buNone/>
            </a:pPr>
            <a:endParaRPr lang="ru-RU" sz="3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Отмечайте любые, малейшие успехи </a:t>
            </a:r>
            <a:r>
              <a:rPr lang="ru-RU" sz="3600" b="1" dirty="0" smtClean="0">
                <a:latin typeface="Comic Sans MS" pitchFamily="66" charset="0"/>
              </a:rPr>
              <a:t>ребенка!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ru-RU" sz="3200" dirty="0"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15771" y="188681"/>
            <a:ext cx="7678058" cy="1233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Похвала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9771" y="2133600"/>
            <a:ext cx="9724571" cy="4281714"/>
          </a:xfrm>
          <a:solidFill>
            <a:schemeClr val="accent6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Не сравнивайте ребенка с </a:t>
            </a:r>
            <a:r>
              <a:rPr lang="ru-RU" sz="3600" b="1" dirty="0" smtClean="0">
                <a:latin typeface="Comic Sans MS" pitchFamily="66" charset="0"/>
              </a:rPr>
              <a:t>другими! </a:t>
            </a:r>
          </a:p>
          <a:p>
            <a:pPr>
              <a:buNone/>
            </a:pPr>
            <a:endParaRPr lang="ru-RU" sz="3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Принимайте его таким, какой он есть</a:t>
            </a:r>
            <a:r>
              <a:rPr lang="ru-RU" sz="3600" b="1" dirty="0" smtClean="0">
                <a:latin typeface="Comic Sans MS" pitchFamily="66" charset="0"/>
              </a:rPr>
              <a:t>!</a:t>
            </a:r>
          </a:p>
          <a:p>
            <a:pPr>
              <a:buNone/>
            </a:pPr>
            <a:endParaRPr lang="ru-RU" sz="32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latin typeface="Comic Sans MS" pitchFamily="66" charset="0"/>
              </a:rPr>
              <a:t>Ребенок должен чувствовать вашу любовь и поддержку</a:t>
            </a:r>
            <a:r>
              <a:rPr lang="ru-RU" sz="3600" b="1" dirty="0" smtClean="0">
                <a:latin typeface="Comic Sans MS" pitchFamily="66" charset="0"/>
              </a:rPr>
              <a:t>!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ru-RU" sz="3200" dirty="0"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15771" y="188681"/>
            <a:ext cx="7678058" cy="12337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Любовь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411" y="203196"/>
            <a:ext cx="8911687" cy="754747"/>
          </a:xfrm>
          <a:solidFill>
            <a:schemeClr val="accent5">
              <a:lumMod val="20000"/>
              <a:lumOff val="80000"/>
            </a:schemeClr>
          </a:solidFill>
          <a:effectLst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Comic Sans MS" pitchFamily="66" charset="0"/>
              </a:rPr>
              <a:t>Подготовка к письму:</a:t>
            </a:r>
            <a:endParaRPr lang="ru-RU" sz="4800" b="1" dirty="0"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67657" y="899886"/>
          <a:ext cx="11263085" cy="5762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93</TotalTime>
  <Words>166</Words>
  <Application>Microsoft Office PowerPoint</Application>
  <PresentationFormat>Произвольный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Wisp</vt:lpstr>
      <vt:lpstr>Семинар-практикум  «Готовимся к школе вместе»</vt:lpstr>
      <vt:lpstr>Подготовка к письму:</vt:lpstr>
      <vt:lpstr>Слайд 3</vt:lpstr>
      <vt:lpstr>Слайд 4</vt:lpstr>
      <vt:lpstr>Слайд 5</vt:lpstr>
      <vt:lpstr>Слайд 6</vt:lpstr>
      <vt:lpstr>Слайд 7</vt:lpstr>
      <vt:lpstr>Подготовка к письму: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Юля</cp:lastModifiedBy>
  <cp:revision>13</cp:revision>
  <dcterms:created xsi:type="dcterms:W3CDTF">2014-09-12T02:13:59Z</dcterms:created>
  <dcterms:modified xsi:type="dcterms:W3CDTF">2019-03-20T20:02:06Z</dcterms:modified>
</cp:coreProperties>
</file>