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7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5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6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7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4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0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1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84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86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318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483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65615-EF8C-45FE-AA2B-073B0A3CAAC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840CF-6E74-411C-B6D3-43806F25B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4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854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578" y="519005"/>
            <a:ext cx="5214552" cy="39109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0" y="4676021"/>
            <a:ext cx="2835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ВСЕ О МАМАХ И ДЛЯ МАМ</a:t>
            </a:r>
          </a:p>
        </p:txBody>
      </p:sp>
    </p:spTree>
    <p:extLst>
      <p:ext uri="{BB962C8B-B14F-4D97-AF65-F5344CB8AC3E}">
        <p14:creationId xmlns:p14="http://schemas.microsoft.com/office/powerpoint/2010/main" val="1562500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546" y="553995"/>
            <a:ext cx="3278659" cy="24589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416" y="553995"/>
            <a:ext cx="3352799" cy="25145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8108" y="3232706"/>
            <a:ext cx="504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МЫ ХОТИМ БЫТЬ ПОХОЖИМИ НА НАШИХ МАМ!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9241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470" y="80963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231" y="700216"/>
            <a:ext cx="5535827" cy="41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884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411" y="479726"/>
            <a:ext cx="4003589" cy="3499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141" y="3140247"/>
            <a:ext cx="3978876" cy="298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5002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112" y="750245"/>
            <a:ext cx="3814119" cy="28605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373" y="3116564"/>
            <a:ext cx="3877274" cy="30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01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4721" y="798684"/>
            <a:ext cx="5422557" cy="542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24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698" y="491224"/>
            <a:ext cx="4028302" cy="30212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140" y="3218229"/>
            <a:ext cx="4135394" cy="310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315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329" y="3378114"/>
            <a:ext cx="4003589" cy="3002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838" y="608914"/>
            <a:ext cx="3990832" cy="29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31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8357" y="757881"/>
            <a:ext cx="2884720" cy="30232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859" y="757881"/>
            <a:ext cx="4000500" cy="449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45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643" y="579597"/>
            <a:ext cx="3241589" cy="34731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617" y="864973"/>
            <a:ext cx="3597533" cy="462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834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594" y="741406"/>
            <a:ext cx="3128131" cy="33329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866" y="444842"/>
            <a:ext cx="4181664" cy="565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423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Мышко</dc:creator>
  <cp:lastModifiedBy>Олег Мышко</cp:lastModifiedBy>
  <cp:revision>4</cp:revision>
  <dcterms:created xsi:type="dcterms:W3CDTF">2020-12-01T17:01:26Z</dcterms:created>
  <dcterms:modified xsi:type="dcterms:W3CDTF">2020-12-01T17:32:39Z</dcterms:modified>
</cp:coreProperties>
</file>