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handoutMasterIdLst>
    <p:handoutMasterId r:id="rId17"/>
  </p:handoutMasterIdLst>
  <p:sldIdLst>
    <p:sldId id="256" r:id="rId2"/>
    <p:sldId id="258" r:id="rId3"/>
    <p:sldId id="259" r:id="rId4"/>
    <p:sldId id="260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94767"/>
  </p:normalViewPr>
  <p:slideViewPr>
    <p:cSldViewPr>
      <p:cViewPr varScale="1">
        <p:scale>
          <a:sx n="83" d="100"/>
          <a:sy n="83" d="100"/>
        </p:scale>
        <p:origin x="223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98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4B2BC-9EDA-4CF8-9F98-FAD6E4015834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ACD0A6-462D-4366-B031-7CA3E432F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336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211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815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204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97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739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09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245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41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56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382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35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81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ама 2\оформление д.с\poze_toamna_frunze-ruginii.jpg"/>
          <p:cNvPicPr>
            <a:picLocks noChangeAspect="1" noChangeArrowheads="1"/>
          </p:cNvPicPr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0" y="0"/>
            <a:ext cx="91337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24936" cy="1296144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8064896" cy="17526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5" y="4365104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96616" y="6093296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000" b="1" kern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6005" y="946321"/>
            <a:ext cx="864399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dirty="0">
              <a:solidFill>
                <a:srgbClr val="181400"/>
              </a:solidFill>
              <a:latin typeface="Calibri Light" charset="0"/>
              <a:ea typeface="Calibri Light" charset="0"/>
              <a:cs typeface="Calibri Light" charset="0"/>
            </a:endParaRPr>
          </a:p>
          <a:p>
            <a:pPr algn="ctr"/>
            <a:r>
              <a:rPr lang="ru-RU" sz="4000" b="1" dirty="0">
                <a:solidFill>
                  <a:srgbClr val="1814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Конспект    занятия   по изучению    окружающего мира  для детей младшего дошкольного возраста</a:t>
            </a:r>
          </a:p>
          <a:p>
            <a:pPr algn="ctr"/>
            <a:r>
              <a:rPr lang="ru-RU" sz="4000" b="1" dirty="0">
                <a:solidFill>
                  <a:srgbClr val="1814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Тема: «Времена года. Осень» </a:t>
            </a:r>
          </a:p>
          <a:p>
            <a:pPr algn="ctr"/>
            <a:endParaRPr lang="ru-RU" sz="4000" b="1" dirty="0">
              <a:solidFill>
                <a:srgbClr val="181400"/>
              </a:solidFill>
              <a:latin typeface="Calibri Light" charset="0"/>
              <a:ea typeface="Calibri Light" charset="0"/>
              <a:cs typeface="Calibri Light" charset="0"/>
            </a:endParaRPr>
          </a:p>
          <a:p>
            <a:pPr algn="ctr"/>
            <a:endParaRPr lang="ru-RU" sz="4000" b="1" dirty="0">
              <a:solidFill>
                <a:srgbClr val="181400"/>
              </a:solidFill>
              <a:latin typeface="Calibri Light" charset="0"/>
              <a:ea typeface="Calibri Light" charset="0"/>
              <a:cs typeface="Calibri Light" charset="0"/>
            </a:endParaRPr>
          </a:p>
          <a:p>
            <a:pPr algn="ctr"/>
            <a:endParaRPr lang="ru-RU" sz="4000" b="1" dirty="0">
              <a:solidFill>
                <a:srgbClr val="181400"/>
              </a:solidFill>
              <a:latin typeface="Calibri Light" charset="0"/>
              <a:ea typeface="Calibri Light" charset="0"/>
              <a:cs typeface="Calibri Light" charset="0"/>
            </a:endParaRPr>
          </a:p>
          <a:p>
            <a:pPr algn="ctr"/>
            <a:endParaRPr lang="ru-RU" b="1" dirty="0">
              <a:solidFill>
                <a:srgbClr val="FFFF00"/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0000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мама 2\оформление д.с\0_35a5d_b7448c66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098" y="4542331"/>
            <a:ext cx="3215120" cy="194916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0244" name="Picture 4" descr="D:\мама 2\оформление д.с\54059_mai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9" y="1425745"/>
            <a:ext cx="3052647" cy="2232248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0245" name="Picture 5" descr="D:\мама 2\оформление д.с\39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851871"/>
            <a:ext cx="2664296" cy="266429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0246" name="Picture 6" descr="D:\мама 2\оформление д.с\31089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349" y="1775190"/>
            <a:ext cx="3097556" cy="2076681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0249" name="Picture 9" descr="D:\мама 2\оформление д.с\8a3320d3be67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7" y="3435085"/>
            <a:ext cx="2088232" cy="3056412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01349" y="36221"/>
            <a:ext cx="8640960" cy="138499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Осенью погода (какая?) -  ненастная, холодная, дождливая, ветреная, солнечная, унылая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мама 2\оформление д.с\fa5756ae2df1c918828c4c41567_pre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396162" cy="635808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076056" y="1548081"/>
            <a:ext cx="3528392" cy="341632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Что происходит осенью   в жизни   птиц?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Птицы собираются стаями и улетают на юг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мама 2\оформление д.с\перелетные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30513"/>
            <a:ext cx="4645983" cy="6582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мама 2\оформление д.с\зимующие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6696" y="332656"/>
            <a:ext cx="4370609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мама 2\оформление д.с\вол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2016223" cy="241055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4339" name="Picture 3" descr="D:\мама 2\оформление д.с\заяц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340768"/>
            <a:ext cx="1656184" cy="248427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4340" name="Picture 4" descr="D:\мама 2\оформление д.с\лис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9" y="1556792"/>
            <a:ext cx="2759968" cy="206997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4341" name="Picture 5" descr="D:\мама 2\оформление д.с\медведь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2915816" cy="218686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4342" name="Picture 6" descr="D:\мама 2\оформление д.с\белка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149080"/>
            <a:ext cx="2808312" cy="210623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4343" name="Picture 7" descr="D:\мама 2\оформление д.с\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802000"/>
            <a:ext cx="2321826" cy="239148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771800" y="271101"/>
            <a:ext cx="3419872" cy="830997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Каких вы знаете лесных жителей?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933056"/>
            <a:ext cx="2168142" cy="2715061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340444" y="99041"/>
            <a:ext cx="3960440" cy="70788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Как ваша семья готовится к зиме?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448" y="3755541"/>
            <a:ext cx="2892576" cy="2892576"/>
          </a:xfrm>
          <a:prstGeom prst="rect">
            <a:avLst/>
          </a:prstGeom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001276"/>
            <a:ext cx="2376264" cy="3331211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920692"/>
            <a:ext cx="3481911" cy="233020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11" descr="post-4862-1196343338_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196752"/>
            <a:ext cx="7883263" cy="5281785"/>
          </a:xfrm>
          <a:prstGeom prst="rect">
            <a:avLst/>
          </a:prstGeom>
          <a:ln w="57150" cap="flat" cmpd="sng" algn="ctr">
            <a:solidFill>
              <a:srgbClr val="FFC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1691680" y="332656"/>
            <a:ext cx="5544616" cy="52322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Какое сейчас время года?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ама 2\оформление д.с\0_67f7b_b34fd99b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392487" cy="638907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292080" y="2485688"/>
            <a:ext cx="3384376" cy="1938992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Сентябрь – первый осенний месяц. 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Это бархатный месяц, румянец осени.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мама 2\оформление д.с\8a3320d3be6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191000" cy="61341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932040" y="2076267"/>
            <a:ext cx="3816424" cy="2308324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Вслед за сентябрем пришел октябрь. 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Этот месяц мокрый, хмурый. 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Его называют листопадом.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D:\мама 2\оформление д.с\4296815_osen_6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4514850" cy="55245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148064" y="1490112"/>
            <a:ext cx="3780928" cy="3785652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Последний месяц осени – ноябрь.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Грустный и задумчивый месяц. Он соединяет глубокую осень с зимой.   В народе называют ноябрь  «Ворота зимы», «</a:t>
            </a:r>
            <a:r>
              <a:rPr kumimoji="0" lang="ru-RU" sz="2400" b="1" i="0" u="none" strike="noStrike" cap="none" normalizeH="0" baseline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предзимник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».  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ама 2\оформление д.с\20101006_osen1-680x5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390008" cy="329250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6147" name="Picture 3" descr="D:\мама 2\рисунки природа\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988840"/>
            <a:ext cx="3333750" cy="444817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364088" y="718538"/>
            <a:ext cx="2267744" cy="40011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Ранняя  осень.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115616" y="4822994"/>
            <a:ext cx="2627784" cy="40011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Поздняя осень.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:\мама 2\оформление д.с\1310709822nebo-solnc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77072"/>
            <a:ext cx="3096344" cy="2329999"/>
          </a:xfrm>
          <a:prstGeom prst="round2Diag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7173" name="Picture 5" descr="D:\мама 2\оформление д.с\pasmurno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005064"/>
            <a:ext cx="3048339" cy="2286254"/>
          </a:xfrm>
          <a:prstGeom prst="snipRound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7174" name="Picture 6" descr="D:\мама 2\оформление д.с\look.com.ua-475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168352" cy="2376264"/>
          </a:xfrm>
          <a:prstGeom prst="snip2Diag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7176" name="Picture 8" descr="D:\мама 2\оформление д.с\1252584532_pict0626_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340768"/>
            <a:ext cx="3072341" cy="2304256"/>
          </a:xfrm>
          <a:prstGeom prst="round2Diag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331640" y="332656"/>
            <a:ext cx="6408712" cy="70788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Georgia" pitchFamily="18" charset="0"/>
              </a:rPr>
              <a:t>Осеннее небо (какое?) – ясное, пасмурное, хмурое, туманное, высокое, низкое…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ама 2\рисунки природа\0_713f2_5b127fc2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3449960" cy="243222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8195" name="Picture 3" descr="D:\мама 2\рисунки природа\0a24c14c450a4044fe12def6eb654de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933056"/>
            <a:ext cx="3329639" cy="252028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8196" name="Picture 4" descr="D:\мама 2\оформление д.с\30174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124744"/>
            <a:ext cx="2390666" cy="259228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332656"/>
            <a:ext cx="8712968" cy="70788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Осенний лес (какой?) – нарядный, голый, прозрачный, пестрый….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мама 2\оформление д.с\3781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686810" cy="230425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219" name="Picture 3" descr="D:\мама 2\оформление д.с\2021667-c5d5cf31bdd4680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221088"/>
            <a:ext cx="3370790" cy="2233148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220" name="Picture 4" descr="D:\мама 2\оформление д.с\65055373_1172860014_CEF1E5EDEDE8E520EBE8F1F2FCFF2030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767" y="3945250"/>
            <a:ext cx="3171732" cy="253738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221" name="Picture 5" descr="D:\мама 2\оформление д.с\1253792000_3962_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2017" y="1443901"/>
            <a:ext cx="3168352" cy="2373828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332656"/>
            <a:ext cx="8424936" cy="70788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Осенью листья на деревьях (какие?) - нарядные, яркие, красивые, золотые, желтые, оранжевые. 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</TotalTime>
  <Words>192</Words>
  <Application>Microsoft Macintosh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Georgia</vt:lpstr>
      <vt:lpstr>Times New Roman</vt:lpstr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Tatiana Lazareva</cp:lastModifiedBy>
  <cp:revision>52</cp:revision>
  <dcterms:created xsi:type="dcterms:W3CDTF">2013-12-13T15:21:49Z</dcterms:created>
  <dcterms:modified xsi:type="dcterms:W3CDTF">2020-12-01T15:12:54Z</dcterms:modified>
</cp:coreProperties>
</file>