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57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7555" y="1340768"/>
            <a:ext cx="641047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 окружности. 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 прямой</a:t>
            </a:r>
            <a:r>
              <a:rPr lang="ru-RU" sz="4400" b="1" dirty="0" smtClean="0">
                <a:solidFill>
                  <a:srgbClr val="C00000"/>
                </a:solidFill>
              </a:rPr>
              <a:t>.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57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escartes"/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689" y="1170330"/>
            <a:ext cx="390045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14753" y="6181895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1596 - 1650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350844"/>
            <a:ext cx="1559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Декарт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68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56792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571061"/>
            <a:ext cx="7200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ключевые задачи на составление уравнения окружности;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ключевые задачи на составление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525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364556"/>
              </p:ext>
            </p:extLst>
          </p:nvPr>
        </p:nvGraphicFramePr>
        <p:xfrm>
          <a:off x="251520" y="641538"/>
          <a:ext cx="8640960" cy="5226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5908"/>
                <a:gridCol w="251505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Ответы</a:t>
                      </a:r>
                      <a:endParaRPr lang="ru-RU" dirty="0"/>
                    </a:p>
                  </a:txBody>
                  <a:tcPr/>
                </a:tc>
              </a:tr>
              <a:tr h="65304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ru-RU" dirty="0" smtClean="0"/>
                        <a:t>Составьте уравнение</a:t>
                      </a:r>
                      <a:r>
                        <a:rPr lang="ru-RU" baseline="0" dirty="0" smtClean="0"/>
                        <a:t> окружности с центром в начале координат и радиусом 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2"/>
                        <a:tabLst/>
                        <a:defRPr/>
                      </a:pPr>
                      <a:r>
                        <a:rPr lang="ru-RU" dirty="0" smtClean="0"/>
                        <a:t>Составьте уравнение окружности с центром в  точке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     А(-1;2) и радиусом </a:t>
                      </a:r>
                      <a:r>
                        <a:rPr lang="en-US" dirty="0" smtClean="0"/>
                        <a:t>r</a:t>
                      </a:r>
                      <a:r>
                        <a:rPr lang="ru-RU" dirty="0" smtClean="0"/>
                        <a:t>=2.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92832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  <a:defRPr/>
                      </a:pPr>
                      <a:r>
                        <a:rPr lang="ru-RU" dirty="0" smtClean="0"/>
                        <a:t>Составьте уравнение окружности</a:t>
                      </a:r>
                      <a:r>
                        <a:rPr lang="ru-RU" baseline="0" dirty="0" smtClean="0"/>
                        <a:t> с центром в точке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      М(0,6), проходящей через точку В(-3;2).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 smtClean="0">
                        <a:latin typeface="Cambria Math"/>
                      </a:endParaRPr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4"/>
                        <a:tabLst/>
                        <a:defRPr/>
                      </a:pPr>
                      <a:r>
                        <a:rPr lang="ru-RU" dirty="0" smtClean="0"/>
                        <a:t>На окружности радиуса 7 см даны точки А и В, расстояние между которыми равно 13 см. Лежит ли центр окружности на прямой АВ?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 startAt="5"/>
                        <a:tabLst/>
                        <a:defRPr/>
                      </a:pPr>
                      <a:r>
                        <a:rPr lang="ru-RU" baseline="0" dirty="0" smtClean="0"/>
                        <a:t>Напишите уравнение окружности с диаметром М</a:t>
                      </a:r>
                      <a:r>
                        <a:rPr lang="en-US" baseline="0" dirty="0" smtClean="0"/>
                        <a:t>N</a:t>
                      </a:r>
                      <a:r>
                        <a:rPr lang="ru-RU" baseline="0" dirty="0" smtClean="0"/>
                        <a:t>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       если М(-3;5) и </a:t>
                      </a:r>
                      <a:r>
                        <a:rPr lang="en-US" baseline="0" dirty="0" smtClean="0"/>
                        <a:t>N</a:t>
                      </a:r>
                      <a:r>
                        <a:rPr lang="ru-RU" baseline="0" dirty="0" smtClean="0"/>
                        <a:t>(7;-3)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6.    Принадлежит ли точка А(-6; 2) графику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    функции </a:t>
                      </a:r>
                      <a:r>
                        <a:rPr lang="ru-RU" i="1" dirty="0" smtClean="0"/>
                        <a:t>у</a:t>
                      </a:r>
                      <a:r>
                        <a:rPr lang="ru-RU" dirty="0" smtClean="0"/>
                        <a:t> = - 0,5</a:t>
                      </a:r>
                      <a:r>
                        <a:rPr lang="ru-RU" i="1" dirty="0" smtClean="0"/>
                        <a:t>х?</a:t>
                      </a:r>
                      <a:endParaRPr lang="ru-RU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516216" y="1131173"/>
                <a:ext cx="2160240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х</m:t>
                          </m:r>
                        </m:e>
                        <m:sup>
                          <m:r>
                            <a:rPr lang="ru-RU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ru-RU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у</m:t>
                          </m:r>
                        </m:e>
                        <m:sup>
                          <m:r>
                            <a:rPr lang="ru-RU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ru-RU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𝟗</m:t>
                      </m:r>
                    </m:oMath>
                  </m:oMathPara>
                </a14:m>
                <a:endParaRPr lang="ru-RU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1131173"/>
                <a:ext cx="2160240" cy="375552"/>
              </a:xfrm>
              <a:prstGeom prst="rect">
                <a:avLst/>
              </a:prstGeom>
              <a:blipFill rotWithShape="1">
                <a:blip r:embed="rId2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975114" y="3356992"/>
            <a:ext cx="1410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нет</a:t>
            </a:r>
          </a:p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321628" y="1844823"/>
                <a:ext cx="2549416" cy="652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(х+</m:t>
                          </m:r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b="1" i="1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b="1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ru-RU" b="1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у−</m:t>
                              </m:r>
                              <m:r>
                                <a:rPr lang="ru-RU" b="1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e>
                          </m:d>
                        </m:e>
                        <m:sup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b="1" i="1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ru-RU" b="1" i="1">
                          <a:solidFill>
                            <a:srgbClr val="C0000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ru-RU" b="1" dirty="0">
                  <a:solidFill>
                    <a:srgbClr val="C00000"/>
                  </a:solidFill>
                </a:endParaRPr>
              </a:p>
              <a:p>
                <a:endParaRPr lang="ru-RU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628" y="1844823"/>
                <a:ext cx="2549416" cy="6525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6620956" y="2497374"/>
                <a:ext cx="2118593" cy="652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х</m:t>
                          </m:r>
                        </m:e>
                        <m:sup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b="1" i="1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(у−</m:t>
                          </m:r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𝟔</m:t>
                          </m:r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b="1" i="1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ru-RU" b="1" i="1">
                          <a:solidFill>
                            <a:srgbClr val="C00000"/>
                          </a:solidFill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ru-RU" b="1" dirty="0">
                  <a:solidFill>
                    <a:srgbClr val="C00000"/>
                  </a:solidFill>
                </a:endParaRPr>
              </a:p>
              <a:p>
                <a:endParaRPr lang="ru-RU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0956" y="2497374"/>
                <a:ext cx="2118593" cy="65255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6321628" y="4326337"/>
                <a:ext cx="2621167" cy="652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(х−</m:t>
                          </m:r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b="1" i="1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(у−</m:t>
                          </m:r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ru-RU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b="1" i="1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ru-RU" b="1" i="1">
                          <a:solidFill>
                            <a:srgbClr val="C00000"/>
                          </a:solidFill>
                          <a:latin typeface="Cambria Math"/>
                        </a:rPr>
                        <m:t>𝟒𝟏</m:t>
                      </m:r>
                    </m:oMath>
                  </m:oMathPara>
                </a14:m>
                <a:endParaRPr lang="ru-RU" b="1" dirty="0">
                  <a:solidFill>
                    <a:srgbClr val="C00000"/>
                  </a:solidFill>
                </a:endParaRPr>
              </a:p>
              <a:p>
                <a:endParaRPr lang="ru-RU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628" y="4326337"/>
                <a:ext cx="2621167" cy="65255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7376019" y="5144778"/>
            <a:ext cx="512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нет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20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48487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Уравнение прямой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39752" y="1457966"/>
            <a:ext cx="328327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ах + </a:t>
            </a:r>
            <a:r>
              <a:rPr lang="ru-RU" sz="4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ву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+с = 0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192" y="1489024"/>
            <a:ext cx="23782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одновременно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равны 0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2643009"/>
            <a:ext cx="2180405" cy="7078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= </a:t>
            </a:r>
            <a:r>
              <a:rPr lang="ru-RU" sz="4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кх+в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75271" y="2889230"/>
            <a:ext cx="2537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любые числа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339752" y="4311378"/>
                <a:ext cx="2956771" cy="90127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0" smtClean="0">
                              <a:latin typeface="Cambria Math"/>
                            </a:rPr>
                            <m:t>х−</m:t>
                          </m:r>
                          <m:sSub>
                            <m:sSubPr>
                              <m:ctrlPr>
                                <a:rPr lang="ru-RU" sz="2800" b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800" b="0" i="0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800" b="0" i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80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800" b="0" i="0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800" b="0" i="0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ru-RU" sz="2800" b="0" i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2800" b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800" b="0" i="0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800" b="0" i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ru-RU" sz="2800" b="0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800" b="0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0" i="0" smtClean="0">
                              <a:latin typeface="Cambria Math"/>
                            </a:rPr>
                            <m:t>у−</m:t>
                          </m:r>
                          <m:sSub>
                            <m:sSubPr>
                              <m:ctrlPr>
                                <a:rPr lang="ru-RU" sz="2800" b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800" b="0" i="0" smtClean="0">
                                  <a:latin typeface="Cambria Math"/>
                                </a:rPr>
                                <m:t>у</m:t>
                              </m:r>
                            </m:e>
                            <m:sub>
                              <m:r>
                                <a:rPr lang="ru-RU" sz="2800" b="0" i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800" b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800" b="0" i="0" smtClean="0">
                                  <a:latin typeface="Cambria Math"/>
                                </a:rPr>
                                <m:t>у</m:t>
                              </m:r>
                            </m:e>
                            <m:sub>
                              <m:r>
                                <a:rPr lang="ru-RU" sz="2800" b="0" i="0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ru-RU" sz="2800" b="0" i="0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2800" b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800" b="0" i="0" smtClean="0">
                                  <a:latin typeface="Cambria Math"/>
                                </a:rPr>
                                <m:t>у</m:t>
                              </m:r>
                            </m:e>
                            <m:sub>
                              <m:r>
                                <a:rPr lang="ru-RU" sz="2800" b="0" i="0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4311378"/>
                <a:ext cx="2956771" cy="90127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633026" y="4432757"/>
                <a:ext cx="3113032" cy="7213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1; </m:t>
                        </m:r>
                      </m:sub>
                    </m:sSub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у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и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у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2000" b="0" i="1" smtClean="0">
                        <a:latin typeface="Cambria Math"/>
                      </a:rPr>
                      <m:t>; </m:t>
                    </m:r>
                    <m:sSub>
                      <m:sSubPr>
                        <m:ctrlPr>
                          <a:rPr lang="ru-RU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/>
                          </a:rPr>
                          <m:t>у</m:t>
                        </m:r>
                      </m:e>
                      <m:sub>
                        <m:r>
                          <a:rPr lang="ru-RU" sz="20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 -  точки, </a:t>
                </a:r>
              </a:p>
              <a:p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ринадлежащие прямой</a:t>
                </a:r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3026" y="4432757"/>
                <a:ext cx="3113032" cy="721351"/>
              </a:xfrm>
              <a:prstGeom prst="rect">
                <a:avLst/>
              </a:prstGeom>
              <a:blipFill rotWithShape="1">
                <a:blip r:embed="rId3"/>
                <a:stretch>
                  <a:fillRect l="-1957" t="-4237" r="-1174" b="-14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606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  <p:bldP spid="6" grpId="0"/>
      <p:bldP spid="7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836712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132856"/>
            <a:ext cx="4644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92, № 972(б), 973, 977, 979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97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32040" y="2852936"/>
            <a:ext cx="2592288" cy="1152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65599" y="1298664"/>
            <a:ext cx="48051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понял, что …..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Теперь я могу ….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почувствовал, что ….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научился ….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смог ….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попытался ….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Меня удивило ….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9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336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Саня</dc:creator>
  <cp:lastModifiedBy>Саня</cp:lastModifiedBy>
  <cp:revision>13</cp:revision>
  <dcterms:created xsi:type="dcterms:W3CDTF">2019-11-12T18:16:49Z</dcterms:created>
  <dcterms:modified xsi:type="dcterms:W3CDTF">2019-11-12T20:11:00Z</dcterms:modified>
</cp:coreProperties>
</file>