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  <p:sldId id="264" r:id="rId9"/>
    <p:sldId id="269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6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вт 01.12.20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по театрализованной деятельности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«От игры к спектаклю»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861048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Слепцова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В.А.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Трубчанинова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Учитель-логопед: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Трубчанинова О.Г.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389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0777" y="-4417"/>
            <a:ext cx="648072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Первое знакомство с текстом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608404"/>
            <a:ext cx="8124395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872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-8059"/>
            <a:ext cx="648072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Вживаемся в роли…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5558"/>
            <a:ext cx="8136904" cy="610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562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64896" cy="7200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Изготовление приглашения на сказку «Про козла»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7920880" cy="594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088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537"/>
            <a:ext cx="763802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сказки «Про козла»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806489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51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Участники проекта: дети, родители, педагоги группы.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Сроки реализации проекта: 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март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май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88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создать условия для развития творческой активности детей в театрализованной деятельности,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условия взаимосвязи с другими видами деятельности в целостном педагогическом процессе.</a:t>
            </a:r>
          </a:p>
        </p:txBody>
      </p:sp>
    </p:spTree>
    <p:extLst>
      <p:ext uri="{BB962C8B-B14F-4D97-AF65-F5344CB8AC3E}">
        <p14:creationId xmlns:p14="http://schemas.microsoft.com/office/powerpoint/2010/main" val="3375335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416824" cy="5248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262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7272808" cy="5435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500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5616624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314" y="764704"/>
            <a:ext cx="5667998" cy="625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036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5578652" cy="660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840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39"/>
            <a:ext cx="5616000" cy="603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626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Ожидаемый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результат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 условий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развития творческой активности детей в театрализованной деятельности,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обеспечение  условий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взаимосвязи с другими видами деятельности в целостном педагогическом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процессе,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резентация сказки- спектакля « Про козла» для детей младших групп и родителей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1246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131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Проект по театрализованной деятельности «От игры к спектаклю»</vt:lpstr>
      <vt:lpstr>Паспорт проекта</vt:lpstr>
      <vt:lpstr>Цель проекта</vt:lpstr>
      <vt:lpstr>Задачи проекта:</vt:lpstr>
      <vt:lpstr>Актуальность проекта</vt:lpstr>
      <vt:lpstr>Этапы проекта</vt:lpstr>
      <vt:lpstr>Презентация PowerPoint</vt:lpstr>
      <vt:lpstr>Презентация PowerPoint</vt:lpstr>
      <vt:lpstr>Ожидаемый результат</vt:lpstr>
      <vt:lpstr>Первое знакомство с текстом</vt:lpstr>
      <vt:lpstr>Вживаемся в роли…</vt:lpstr>
      <vt:lpstr>Изготовление приглашения на сказку «Про козла»</vt:lpstr>
      <vt:lpstr>Презентация сказки «Про козла»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театрализованной деятельности «От игры к спектаклю»</dc:title>
  <dc:creator>User</dc:creator>
  <cp:lastModifiedBy>Евгений</cp:lastModifiedBy>
  <cp:revision>23</cp:revision>
  <dcterms:created xsi:type="dcterms:W3CDTF">2015-10-07T17:51:34Z</dcterms:created>
  <dcterms:modified xsi:type="dcterms:W3CDTF">2020-12-01T17:35:10Z</dcterms:modified>
</cp:coreProperties>
</file>