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58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DFA28-87F8-40C8-9560-6BEF5C9E4EF3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83574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 </a:t>
            </a:r>
            <a:r>
              <a:rPr lang="ru-RU" b="1" dirty="0">
                <a:solidFill>
                  <a:srgbClr val="002060"/>
                </a:solidFill>
              </a:rPr>
              <a:t>Презентация проекта в средней группе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>
                <a:solidFill>
                  <a:srgbClr val="002060"/>
                </a:solidFill>
              </a:rPr>
              <a:t>Конкурс изготовления кормушек для </a:t>
            </a:r>
            <a:r>
              <a:rPr lang="ru-RU" b="1" dirty="0" smtClean="0">
                <a:solidFill>
                  <a:srgbClr val="002060"/>
                </a:solidFill>
              </a:rPr>
              <a:t>птиц»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429000"/>
            <a:ext cx="7488832" cy="22098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Воспитатель средней группы №4 «</a:t>
            </a:r>
            <a:r>
              <a:rPr lang="ru-RU" sz="2400" dirty="0" err="1" smtClean="0">
                <a:solidFill>
                  <a:srgbClr val="00B0F0"/>
                </a:solidFill>
              </a:rPr>
              <a:t>Угаанныгбайлар</a:t>
            </a:r>
            <a:r>
              <a:rPr lang="ru-RU" sz="2400" dirty="0" smtClean="0">
                <a:solidFill>
                  <a:srgbClr val="00B0F0"/>
                </a:solidFill>
              </a:rPr>
              <a:t>»  </a:t>
            </a:r>
            <a:r>
              <a:rPr lang="ru-RU" sz="2400" dirty="0" err="1" smtClean="0">
                <a:solidFill>
                  <a:srgbClr val="00B0F0"/>
                </a:solidFill>
              </a:rPr>
              <a:t>Аракчаа</a:t>
            </a:r>
            <a:r>
              <a:rPr lang="ru-RU" sz="2400" dirty="0" smtClean="0">
                <a:solidFill>
                  <a:srgbClr val="00B0F0"/>
                </a:solidFill>
              </a:rPr>
              <a:t> О.С.</a:t>
            </a:r>
          </a:p>
          <a:p>
            <a:r>
              <a:rPr lang="ru-RU" sz="2400" dirty="0" smtClean="0">
                <a:solidFill>
                  <a:srgbClr val="00B0F0"/>
                </a:solidFill>
              </a:rPr>
              <a:t>МБДОУ «Детский сад №17 «</a:t>
            </a:r>
            <a:r>
              <a:rPr lang="ru-RU" sz="2400" dirty="0" err="1" smtClean="0">
                <a:solidFill>
                  <a:srgbClr val="00B0F0"/>
                </a:solidFill>
              </a:rPr>
              <a:t>Салгал</a:t>
            </a:r>
            <a:r>
              <a:rPr lang="ru-RU" sz="2400" dirty="0" smtClean="0">
                <a:solidFill>
                  <a:srgbClr val="00B0F0"/>
                </a:solidFill>
              </a:rPr>
              <a:t>» комбинированного вида  </a:t>
            </a:r>
            <a:r>
              <a:rPr lang="ru-RU" sz="2400" dirty="0" err="1" smtClean="0">
                <a:solidFill>
                  <a:srgbClr val="00B0F0"/>
                </a:solidFill>
              </a:rPr>
              <a:t>г.Кызыла</a:t>
            </a:r>
            <a:r>
              <a:rPr lang="ru-RU" sz="2400" dirty="0" smtClean="0">
                <a:solidFill>
                  <a:srgbClr val="00B0F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00B0F0"/>
                </a:solidFill>
              </a:rPr>
              <a:t>2020г.</a:t>
            </a:r>
            <a:endParaRPr lang="ru-RU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Работа сделано с удовольствием: с папой </a:t>
            </a:r>
            <a:r>
              <a:rPr lang="ru-RU" sz="3200" dirty="0" err="1" smtClean="0">
                <a:solidFill>
                  <a:srgbClr val="002060"/>
                </a:solidFill>
              </a:rPr>
              <a:t>Шыдыраа</a:t>
            </a:r>
            <a:r>
              <a:rPr lang="ru-RU" sz="3200" dirty="0" smtClean="0">
                <a:solidFill>
                  <a:srgbClr val="002060"/>
                </a:solidFill>
              </a:rPr>
              <a:t> Батыр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415" y="1844824"/>
            <a:ext cx="3744416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C:\Users\Pro100\Desktop\к проекту\20201123_1655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99520" y="2276400"/>
            <a:ext cx="4393431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Есть работы оригинальные и универсальные, комфортные.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Users\Pro100\Desktop\к проекту\20201123_16525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870467">
            <a:off x="799067" y="2430839"/>
            <a:ext cx="4038600" cy="281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Pro100\Desktop\к проекту\20201123_17142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06900">
            <a:off x="4411038" y="2444109"/>
            <a:ext cx="4038600" cy="275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Pro100\Desktop\к проекту\20201123_1755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79314">
            <a:off x="43209" y="1753389"/>
            <a:ext cx="5211816" cy="323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Pro100\Desktop\к проекту\20201123_1653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226493">
            <a:off x="4141444" y="1754720"/>
            <a:ext cx="5179887" cy="3073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Пальчиковая игра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Пой-ка подпевай-ка: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Десять птичек- стайка.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Эта птичка-соловей,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Эта птичка-воробей.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Эта птичка - </a:t>
            </a:r>
            <a:r>
              <a:rPr lang="ru-RU" sz="2000" dirty="0" err="1" smtClean="0">
                <a:solidFill>
                  <a:srgbClr val="002060"/>
                </a:solidFill>
              </a:rPr>
              <a:t>совушка</a:t>
            </a:r>
            <a:r>
              <a:rPr lang="ru-RU" sz="2000" dirty="0" smtClean="0">
                <a:solidFill>
                  <a:srgbClr val="002060"/>
                </a:solidFill>
              </a:rPr>
              <a:t>,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Сонная головушка.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Эта птичка-свиристель,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Эта птичка-скворушка,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Серенькое перышко.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Эта-зяблик.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Эта – стриж.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Эта - развеселый чиж,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Ну, а это - злой орлан!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Птички, птички – по домам!</a:t>
            </a:r>
          </a:p>
          <a:p>
            <a:pPr marL="0" indent="0" algn="ctr">
              <a:buNone/>
            </a:pPr>
            <a:endParaRPr lang="ru-RU" sz="20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</p:txBody>
      </p:sp>
      <p:pic>
        <p:nvPicPr>
          <p:cNvPr id="8195" name="Picture 3" descr="C:\Users\Pro100\Desktop\к проекту\20201123_1656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0000">
            <a:off x="-7445115" y="-4063117"/>
            <a:ext cx="4194048" cy="235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Pro100\Desktop\к проекту\20201123_1656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34956">
            <a:off x="92905" y="1804838"/>
            <a:ext cx="5242560" cy="294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lu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315416"/>
            <a:ext cx="3008313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>
                <a:solidFill>
                  <a:srgbClr val="002060"/>
                </a:solidFill>
              </a:rPr>
              <a:t/>
            </a:r>
            <a:br>
              <a:rPr lang="ru-RU" i="1" dirty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>
                <a:solidFill>
                  <a:srgbClr val="002060"/>
                </a:solidFill>
              </a:rPr>
              <a:t/>
            </a:r>
            <a:br>
              <a:rPr lang="ru-RU" i="1" dirty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>
                <a:solidFill>
                  <a:srgbClr val="002060"/>
                </a:solidFill>
              </a:rPr>
              <a:t/>
            </a:r>
            <a:br>
              <a:rPr lang="ru-RU" i="1" dirty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>
                <a:solidFill>
                  <a:srgbClr val="002060"/>
                </a:solidFill>
              </a:rPr>
              <a:t/>
            </a:r>
            <a:br>
              <a:rPr lang="ru-RU" i="1" dirty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>
                <a:solidFill>
                  <a:srgbClr val="002060"/>
                </a:solidFill>
              </a:rPr>
              <a:t/>
            </a:r>
            <a:br>
              <a:rPr lang="ru-RU" i="1" dirty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Наши достижения в Всероссийском конкурсе кормушек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1732" y="188913"/>
            <a:ext cx="4158385" cy="593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3429000" cy="4636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50506"/>
          </a:xfrm>
        </p:spPr>
        <p:txBody>
          <a:bodyPr>
            <a:normAutofit/>
          </a:bodyPr>
          <a:lstStyle/>
          <a:p>
            <a:r>
              <a:rPr lang="ru-RU" sz="6000" b="1" i="1" dirty="0" smtClean="0"/>
              <a:t>Спасибо </a:t>
            </a:r>
            <a:r>
              <a:rPr lang="ru-RU" sz="6000" b="1" i="1" smtClean="0"/>
              <a:t>за внимание!</a:t>
            </a:r>
            <a:endParaRPr lang="ru-RU" sz="6000" b="1" i="1" dirty="0"/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5530626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 smtClean="0"/>
              <a:t>            </a:t>
            </a:r>
            <a:r>
              <a:rPr lang="ru-RU" sz="1600" b="1" dirty="0" smtClean="0">
                <a:solidFill>
                  <a:srgbClr val="FF0000"/>
                </a:solidFill>
              </a:rPr>
              <a:t>Конкурс кормушек </a:t>
            </a:r>
            <a:r>
              <a:rPr lang="ru-RU" sz="1600" b="1" dirty="0" smtClean="0"/>
              <a:t>– отличная возможность помочь птицам и белкам. Чем больше «столовых» мы сделаем, тем ощутимей будет помощь нашим маленьким зимующим соседям.</a:t>
            </a:r>
            <a:br>
              <a:rPr lang="ru-RU" sz="1600" b="1" dirty="0" smtClean="0"/>
            </a:br>
            <a:r>
              <a:rPr lang="ru-RU" sz="1600" b="1" dirty="0" smtClean="0">
                <a:solidFill>
                  <a:srgbClr val="FF0000"/>
                </a:solidFill>
              </a:rPr>
              <a:t>Цель:</a:t>
            </a:r>
            <a:r>
              <a:rPr lang="ru-RU" sz="1600" b="1" dirty="0" smtClean="0"/>
              <a:t>  - создание условий для формирования у ребенка элементов экологической культуры, экологически грамотного поведения в природе, гуманного отношения к живым объектам; </a:t>
            </a:r>
            <a:br>
              <a:rPr lang="ru-RU" sz="1600" b="1" dirty="0" smtClean="0"/>
            </a:br>
            <a:r>
              <a:rPr lang="ru-RU" sz="1600" b="1" dirty="0" smtClean="0"/>
              <a:t>            - убедить взрослых участие в изготовлении кормушек для птиц принять посильное участие в работе над кормушкой, выборе места расположения кормушки на участке ДОУ.</a:t>
            </a:r>
            <a:br>
              <a:rPr lang="ru-RU" sz="1600" b="1" dirty="0" smtClean="0"/>
            </a:br>
            <a:r>
              <a:rPr lang="ru-RU" sz="1600" b="1" dirty="0" smtClean="0">
                <a:solidFill>
                  <a:srgbClr val="FF0000"/>
                </a:solidFill>
              </a:rPr>
              <a:t>Задачи:</a:t>
            </a:r>
            <a:r>
              <a:rPr lang="ru-RU" sz="1600" b="1" dirty="0" smtClean="0"/>
              <a:t> - формирование и развитие детской фантазии, творческого воображения;</a:t>
            </a:r>
            <a:br>
              <a:rPr lang="ru-RU" sz="1600" b="1" dirty="0" smtClean="0"/>
            </a:br>
            <a:r>
              <a:rPr lang="ru-RU" sz="1600" b="1" dirty="0" smtClean="0"/>
              <a:t>               - поощрение оригинальных идей;</a:t>
            </a:r>
            <a:br>
              <a:rPr lang="ru-RU" sz="1600" b="1" dirty="0" smtClean="0"/>
            </a:br>
            <a:r>
              <a:rPr lang="ru-RU" sz="1600" b="1" dirty="0" smtClean="0"/>
              <a:t>               - воспитание чувства отзывчивости и ответственности, гуманного отношения к птицам, желания помочь маленьким и слабым существам, в тяжелую жизненную ситуацию; </a:t>
            </a:r>
            <a:br>
              <a:rPr lang="ru-RU" sz="1600" b="1" dirty="0" smtClean="0"/>
            </a:br>
            <a:r>
              <a:rPr lang="ru-RU" sz="1600" b="1" dirty="0" smtClean="0"/>
              <a:t>               - воспитание у детей умению радоваться своему успеху и успеху друзей;</a:t>
            </a:r>
            <a:br>
              <a:rPr lang="ru-RU" sz="1600" b="1" dirty="0" smtClean="0"/>
            </a:br>
            <a:r>
              <a:rPr lang="ru-RU" sz="1600" b="1" dirty="0" smtClean="0"/>
              <a:t>               - вызвать у детей желание убедить взрослых членов семьи в необходимости оказания помощи зимующим птицам, принять непосредственное практическое участие в изготовлении кормушек. 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274638"/>
            <a:ext cx="4968552" cy="452251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Обратились за помощью к  папам детей нашей средней группы №4 «</a:t>
            </a:r>
            <a:r>
              <a:rPr lang="ru-RU" b="1" dirty="0" err="1" smtClean="0"/>
              <a:t>Угаанныгбайлар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4" name="Содержимое 3" descr="IMG_20190118_070326_BEAUTY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332656"/>
            <a:ext cx="3672408" cy="5101414"/>
          </a:xfrm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rmAutofit/>
          </a:bodyPr>
          <a:lstStyle/>
          <a:p>
            <a:pPr algn="l"/>
            <a:r>
              <a:rPr lang="ru-RU" sz="2000" b="1" i="1" u="sng" dirty="0" smtClean="0"/>
              <a:t>Рекомендации: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   Развешивать кормушки необходимо только в населенных пунктах, в лесной зоне развешивать кормушки не рекомендуется – птицы перестают добывать корм сами.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   Кормушки должны быть долговечными, выполненными из прочного материала, безопасными для птиц и окружающей среды.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    К сожалению, многие пластиковые и картонные кормушки в течение зимы приходят в негодность и загрязняют территорию, поэтому участникам стоит отдать приоритет кормушкам из более «</a:t>
            </a:r>
            <a:r>
              <a:rPr lang="ru-RU" sz="2000" b="1" dirty="0" err="1" smtClean="0"/>
              <a:t>экологичных</a:t>
            </a:r>
            <a:r>
              <a:rPr lang="ru-RU" sz="2000" b="1" dirty="0" smtClean="0"/>
              <a:t>» и долговечных материалов.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   Необходимо обратить внимание на правильный корм для птиц, не осуществлять подкормку хлебом. Недопустимо вскармливать любые соленые, жареные, острые, кислые продукты.</a:t>
            </a:r>
            <a:endParaRPr lang="ru-RU" sz="2000" dirty="0"/>
          </a:p>
        </p:txBody>
      </p:sp>
    </p:spTree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Птиц зимой нельзя кормить черным хлебом!</a:t>
            </a:r>
            <a:endParaRPr lang="ru-RU" b="1" dirty="0"/>
          </a:p>
        </p:txBody>
      </p:sp>
      <p:pic>
        <p:nvPicPr>
          <p:cNvPr id="5" name="Содержимое 4" descr="DSC09027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DSC09028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48200" y="2348706"/>
            <a:ext cx="4038600" cy="3028950"/>
          </a:xfrm>
        </p:spPr>
      </p:pic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А вот и самая первая работа Евгении </a:t>
            </a:r>
            <a:r>
              <a:rPr lang="ru-RU" sz="2000" b="1" dirty="0" err="1" smtClean="0">
                <a:solidFill>
                  <a:srgbClr val="002060"/>
                </a:solidFill>
              </a:rPr>
              <a:t>Хертек</a:t>
            </a:r>
            <a:r>
              <a:rPr lang="ru-RU" sz="2000" b="1" dirty="0" smtClean="0">
                <a:solidFill>
                  <a:srgbClr val="002060"/>
                </a:solidFill>
              </a:rPr>
              <a:t> с папой сделал такую замечательную кормушку «Птичья радость»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Users\Pro100\Desktop\к проекту\20201118_07452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400000">
            <a:off x="-86891" y="2183236"/>
            <a:ext cx="4447133" cy="319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ro100\Desktop\к проекту\20201123_1652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61384" y="2099458"/>
            <a:ext cx="432568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Работа сделано с любовью: с папой Биче-</a:t>
            </a:r>
            <a:r>
              <a:rPr lang="ru-RU" sz="3200" b="1" dirty="0" err="1" smtClean="0">
                <a:solidFill>
                  <a:srgbClr val="002060"/>
                </a:solidFill>
              </a:rPr>
              <a:t>оол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</a:rPr>
              <a:t>Айдана</a:t>
            </a:r>
            <a:r>
              <a:rPr lang="ru-RU" sz="3200" b="1" dirty="0" smtClean="0">
                <a:solidFill>
                  <a:srgbClr val="002060"/>
                </a:solidFill>
              </a:rPr>
              <a:t> «Птичий рай»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Pro100\Desktop\к проекту\20201123_1755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500000">
            <a:off x="671723" y="2447753"/>
            <a:ext cx="4038600" cy="2715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ro100\Desktop\к проекту\20201123_1754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540000">
            <a:off x="4629962" y="2478989"/>
            <a:ext cx="4038600" cy="275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Работа сделано с добротой: с папой </a:t>
            </a:r>
            <a:r>
              <a:rPr lang="ru-RU" sz="3200" dirty="0" err="1" smtClean="0">
                <a:solidFill>
                  <a:srgbClr val="002060"/>
                </a:solidFill>
              </a:rPr>
              <a:t>Одулаа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err="1" smtClean="0">
                <a:solidFill>
                  <a:srgbClr val="002060"/>
                </a:solidFill>
              </a:rPr>
              <a:t>Оргаадая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Pro100\Desktop\к проекту\20201117_17321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4500000">
            <a:off x="638130" y="2491532"/>
            <a:ext cx="4038600" cy="264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Pro100\Desktop\к проекту\IMG-020c20cd1bcf9a84d2ab17902fd6022c-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40000">
            <a:off x="5364963" y="1826809"/>
            <a:ext cx="2712616" cy="3912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3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Работа сделано с радостью: с папой </a:t>
            </a:r>
            <a:r>
              <a:rPr lang="ru-RU" sz="3200" dirty="0" err="1" smtClean="0">
                <a:solidFill>
                  <a:srgbClr val="002060"/>
                </a:solidFill>
              </a:rPr>
              <a:t>Ондар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err="1" smtClean="0">
                <a:solidFill>
                  <a:srgbClr val="002060"/>
                </a:solidFill>
              </a:rPr>
              <a:t>Аюша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Pro100\Desktop\к проекту\20201117_17083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20000">
            <a:off x="25068" y="2326513"/>
            <a:ext cx="4327266" cy="2896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0000">
            <a:off x="5333000" y="1414604"/>
            <a:ext cx="3096387" cy="455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 name="novgod-5">
  <a:themeElements>
    <a:clrScheme name="Другая 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7F7F"/>
      </a:hlink>
      <a:folHlink>
        <a:srgbClr val="FFE5E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novgod-5</Template>
  <TotalTime>265</TotalTime>
  <Words>210</Words>
  <Application>Microsoft Office PowerPoint</Application>
  <PresentationFormat>Экран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novgod-5</vt:lpstr>
      <vt:lpstr>  Презентация проекта в средней группе  «Конкурс изготовления кормушек для птиц» </vt:lpstr>
      <vt:lpstr>            Конкурс кормушек – отличная возможность помочь птицам и белкам. Чем больше «столовых» мы сделаем, тем ощутимей будет помощь нашим маленьким зимующим соседям. Цель:  - создание условий для формирования у ребенка элементов экологической культуры, экологически грамотного поведения в природе, гуманного отношения к живым объектам;              - убедить взрослых участие в изготовлении кормушек для птиц принять посильное участие в работе над кормушкой, выборе места расположения кормушки на участке ДОУ. Задачи: - формирование и развитие детской фантазии, творческого воображения;                - поощрение оригинальных идей;                - воспитание чувства отзывчивости и ответственности, гуманного отношения к птицам, желания помочь маленьким и слабым существам, в тяжелую жизненную ситуацию;                 - воспитание у детей умению радоваться своему успеху и успеху друзей;                - вызвать у детей желание убедить взрослых членов семьи в необходимости оказания помощи зимующим птицам, принять непосредственное практическое участие в изготовлении кормушек.  </vt:lpstr>
      <vt:lpstr>Обратились за помощью к  папам детей нашей средней группы №4 «Угаанныгбайлар»</vt:lpstr>
      <vt:lpstr>Рекомендации:    Развешивать кормушки необходимо только в населенных пунктах, в лесной зоне развешивать кормушки не рекомендуется – птицы перестают добывать корм сами.    Кормушки должны быть долговечными, выполненными из прочного материала, безопасными для птиц и окружающей среды.     К сожалению, многие пластиковые и картонные кормушки в течение зимы приходят в негодность и загрязняют территорию, поэтому участникам стоит отдать приоритет кормушкам из более «экологичных» и долговечных материалов.     Необходимо обратить внимание на правильный корм для птиц, не осуществлять подкормку хлебом. Недопустимо вскармливать любые соленые, жареные, острые, кислые продукты.</vt:lpstr>
      <vt:lpstr>Птиц зимой нельзя кормить черным хлебом!</vt:lpstr>
      <vt:lpstr>А вот и самая первая работа Евгении Хертек с папой сделал такую замечательную кормушку «Птичья радость»</vt:lpstr>
      <vt:lpstr>Работа сделано с любовью: с папой Биче-оол Айдана «Птичий рай»</vt:lpstr>
      <vt:lpstr>Работа сделано с добротой: с папой Одулаа Оргаадая </vt:lpstr>
      <vt:lpstr>Работа сделано с радостью: с папой Ондар Аюша</vt:lpstr>
      <vt:lpstr>Работа сделано с удовольствием: с папой Шыдыраа Батыр</vt:lpstr>
      <vt:lpstr>Есть работы оригинальные и универсальные, комфортные.</vt:lpstr>
      <vt:lpstr>Презентация PowerPoint</vt:lpstr>
      <vt:lpstr>Презентация PowerPoint</vt:lpstr>
      <vt:lpstr>           Наши достижения в Всероссийском конкурсе кормушек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проекта в старшей группе «Конкурс изготовления кормушек для птиц»</dc:title>
  <dc:creator>Инна</dc:creator>
  <cp:lastModifiedBy>Pro100</cp:lastModifiedBy>
  <cp:revision>34</cp:revision>
  <dcterms:created xsi:type="dcterms:W3CDTF">2019-01-27T18:45:10Z</dcterms:created>
  <dcterms:modified xsi:type="dcterms:W3CDTF">2020-12-01T08:16:49Z</dcterms:modified>
</cp:coreProperties>
</file>