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C035-C9C2-4DC7-BFBB-54E719091E8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DCE0-3A27-435E-9CD7-F34AF62AE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C035-C9C2-4DC7-BFBB-54E719091E8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DCE0-3A27-435E-9CD7-F34AF62AE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C035-C9C2-4DC7-BFBB-54E719091E8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DCE0-3A27-435E-9CD7-F34AF62AE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C035-C9C2-4DC7-BFBB-54E719091E8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DCE0-3A27-435E-9CD7-F34AF62AE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C035-C9C2-4DC7-BFBB-54E719091E8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DCE0-3A27-435E-9CD7-F34AF62AE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C035-C9C2-4DC7-BFBB-54E719091E8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DCE0-3A27-435E-9CD7-F34AF62AE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C035-C9C2-4DC7-BFBB-54E719091E8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DCE0-3A27-435E-9CD7-F34AF62AE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C035-C9C2-4DC7-BFBB-54E719091E8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DCE0-3A27-435E-9CD7-F34AF62AE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C035-C9C2-4DC7-BFBB-54E719091E8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DCE0-3A27-435E-9CD7-F34AF62AE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C035-C9C2-4DC7-BFBB-54E719091E8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DCE0-3A27-435E-9CD7-F34AF62AE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C035-C9C2-4DC7-BFBB-54E719091E8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DCE0-3A27-435E-9CD7-F34AF62AE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6C035-C9C2-4DC7-BFBB-54E719091E8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0DCE0-3A27-435E-9CD7-F34AF62AE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728191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Прощай, Азбука !!!</a:t>
            </a:r>
            <a:endParaRPr lang="ru-RU" sz="7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www.char.ru/books/4625465_Azbuka_Uchebnik_1_klass_FGOS_CD-ROM_kolichestvo_tomov_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2132856"/>
            <a:ext cx="4338365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picstest.ru/images/909200_article-3882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1.bp.blogspot.com/_XuTQI-8Rm2M/TSsK81-ttzI/AAAAAAAAF8w/3ch9Pg6A4sA/s1600/%25D0%25B1%25D1%2583%25D0%25BA%25D0%25B2%25D0%25B0-%25D0%25BF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www.playing-field.ru/img/2015/052302/2949181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656183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 «Шифровальная»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tradingfin.com/sites/default/files/uploads/5f85d86dfa72c10d11a6c2cdf6b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01787" y="2132856"/>
            <a:ext cx="5940425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656183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А  О  С  Н  В  М  Т  К  О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886200"/>
            <a:ext cx="7920880" cy="17526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  И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  И  Л  У  Н  Д  К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728191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 «Сказочная»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708920"/>
            <a:ext cx="7920880" cy="33843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ds04.infourok.ru/uploads/ex/10cf/00010eb6-a81cd841/hello_html_m68dd4dd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3" y="2276872"/>
            <a:ext cx="799288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368151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Здравствуй  !!!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logicplay.ru/upload/iblock/145/1458646cbaed555ecf6002af3535edde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1556792"/>
            <a:ext cx="5202461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3.bp.blogspot.com/-1iA3QOaX92w/VR7Wi-aPvPI/AAAAAAAAAQE/myKvXNSPkCk/s1600/81484297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wmbutik.ru/photos/buklety-dlya-roditeley-rol-semi-i-d-s-v-razvitii-rechi-detey-v-starshey-gruppe-89255-large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04664"/>
            <a:ext cx="9144000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368151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 «Алфавитная»</a:t>
            </a: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yartoys.ru/shop/images/big/50027.jpe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2060848"/>
            <a:ext cx="684076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512167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 «Строительная»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08920"/>
            <a:ext cx="6400800" cy="29298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funlib.ru/cimg/2014/102113/4726161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2060848"/>
            <a:ext cx="777686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368151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 «Музыкальная»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www.malstran.ru/assets/images/Novosti/muzik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2204864"/>
            <a:ext cx="820891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440159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 «</a:t>
            </a:r>
            <a:r>
              <a:rPr lang="ru-RU" sz="6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Загадкино</a:t>
            </a: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picsco.ru/images/1363732_foto-shkolnyh-prinadlezhnostei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2132856"/>
            <a:ext cx="7344816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512167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 «Спортивная»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656784" cy="33619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proimages.ru/images/1567318_foto-bukv-f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2060848"/>
            <a:ext cx="720080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fs00.infourok.ru/images/doc/229/58241/6/hello_html_m2ee5100c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56</Words>
  <Application>Microsoft Office PowerPoint</Application>
  <PresentationFormat>Экран (4:3)</PresentationFormat>
  <Paragraphs>12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Прощай, Азбука !!!</vt:lpstr>
      <vt:lpstr>Слайд 2</vt:lpstr>
      <vt:lpstr>Слайд 3</vt:lpstr>
      <vt:lpstr>Станция «Алфавитная»</vt:lpstr>
      <vt:lpstr>Станция «Строительная»</vt:lpstr>
      <vt:lpstr>Станция «Музыкальная»</vt:lpstr>
      <vt:lpstr>Станция «Загадкино»</vt:lpstr>
      <vt:lpstr>Станция «Спортивная»</vt:lpstr>
      <vt:lpstr>Слайд 9</vt:lpstr>
      <vt:lpstr>Слайд 10</vt:lpstr>
      <vt:lpstr>Слайд 11</vt:lpstr>
      <vt:lpstr>Слайд 12</vt:lpstr>
      <vt:lpstr>Станция «Шифровальная»</vt:lpstr>
      <vt:lpstr>А  О  С  Н  В  М  Т  К  О</vt:lpstr>
      <vt:lpstr>Станция «Сказочная»</vt:lpstr>
      <vt:lpstr>Здравствуй  !!!</vt:lpstr>
      <vt:lpstr>Спасибо за внимание!!!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RePack by SPecialiST</cp:lastModifiedBy>
  <cp:revision>10</cp:revision>
  <dcterms:created xsi:type="dcterms:W3CDTF">2017-03-14T10:34:09Z</dcterms:created>
  <dcterms:modified xsi:type="dcterms:W3CDTF">2020-12-01T14:44:55Z</dcterms:modified>
</cp:coreProperties>
</file>