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ysadmin\Desktop\db502ede9f65a671a2b14bc7a8b72378--winters-tale-beauty-of-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96952"/>
            <a:ext cx="8208912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Д.Н. </a:t>
            </a:r>
            <a:r>
              <a:rPr lang="ru-RU" sz="5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Мамин-Сибиряк</a:t>
            </a:r>
            <a:endParaRPr lang="ru-RU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«Серая шейка»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09120"/>
            <a:ext cx="7848872" cy="16421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Дмитрий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Наркисович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Мамин-Сибиряк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(1852–1912 гг.)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50" name="Picture 2" descr="C:\Users\sysadmin\Desktop\200px-Dmitry_Narkisovich_Mamin-Sibiry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88640"/>
            <a:ext cx="4248472" cy="410445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63272" cy="558924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100" dirty="0" smtClean="0">
                <a:latin typeface="Georgia" pitchFamily="18" charset="0"/>
              </a:rPr>
              <a:t>Родился в небольшом поселке в Пермской губернии.</a:t>
            </a:r>
          </a:p>
          <a:p>
            <a:pPr algn="just"/>
            <a:r>
              <a:rPr lang="ru-RU" sz="4100" dirty="0" smtClean="0">
                <a:latin typeface="Georgia" pitchFamily="18" charset="0"/>
              </a:rPr>
              <a:t>Настоящая фамилия писателя — </a:t>
            </a:r>
            <a:r>
              <a:rPr lang="ru-RU" sz="4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Мамин</a:t>
            </a:r>
            <a:r>
              <a:rPr lang="ru-RU" sz="4100" dirty="0" smtClean="0">
                <a:latin typeface="Georgia" pitchFamily="18" charset="0"/>
              </a:rPr>
              <a:t>. Слово «Сибиряк» он добавил позднее.</a:t>
            </a:r>
          </a:p>
          <a:p>
            <a:pPr algn="just"/>
            <a:r>
              <a:rPr lang="ru-RU" sz="4100" dirty="0" smtClean="0">
                <a:latin typeface="Georgia" pitchFamily="18" charset="0"/>
              </a:rPr>
              <a:t>До того, как объединить псевдоним и фамилию в одно целое, </a:t>
            </a:r>
            <a:r>
              <a:rPr lang="ru-RU" sz="4100" dirty="0" err="1" smtClean="0">
                <a:latin typeface="Georgia" pitchFamily="18" charset="0"/>
              </a:rPr>
              <a:t>Мамин-Сибиряк</a:t>
            </a:r>
            <a:r>
              <a:rPr lang="ru-RU" sz="4100" dirty="0" smtClean="0">
                <a:latin typeface="Georgia" pitchFamily="18" charset="0"/>
              </a:rPr>
              <a:t> часто подписывал свои рассказы, как «Д. Сибиряк».</a:t>
            </a:r>
          </a:p>
          <a:p>
            <a:pPr algn="just"/>
            <a:r>
              <a:rPr lang="ru-RU" sz="4100" dirty="0" smtClean="0">
                <a:latin typeface="Georgia" pitchFamily="18" charset="0"/>
              </a:rPr>
              <a:t>У Мамина – Сибиряка было очень интересное хобби: он коллекционировал необычные фамилии.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76672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Дмитрий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Наркисович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sysadmin\Desktop\6c1224191e3db2d6946e94c073280d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8680"/>
            <a:ext cx="3384376" cy="5472608"/>
          </a:xfrm>
          <a:prstGeom prst="rect">
            <a:avLst/>
          </a:prstGeom>
          <a:noFill/>
        </p:spPr>
      </p:pic>
      <p:pic>
        <p:nvPicPr>
          <p:cNvPr id="3076" name="Picture 4" descr="C:\Users\sysadmin\Desktop\10002926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32656"/>
            <a:ext cx="2614686" cy="3842181"/>
          </a:xfrm>
          <a:prstGeom prst="rect">
            <a:avLst/>
          </a:prstGeom>
          <a:noFill/>
        </p:spPr>
      </p:pic>
      <p:pic>
        <p:nvPicPr>
          <p:cNvPr id="3074" name="Picture 2" descr="C:\Users\sysadmin\Desktop\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636912"/>
            <a:ext cx="2645339" cy="3859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Душа в пятки ушла </a:t>
            </a:r>
            <a:r>
              <a:rPr lang="ru-RU" dirty="0" smtClean="0">
                <a:latin typeface="Georgia" pitchFamily="18" charset="0"/>
              </a:rPr>
              <a:t>– </a:t>
            </a:r>
            <a:r>
              <a:rPr lang="ru-RU" dirty="0" smtClean="0">
                <a:latin typeface="Georgia" pitchFamily="18" charset="0"/>
              </a:rPr>
              <a:t>ощущение сильного страха, </a:t>
            </a:r>
            <a:r>
              <a:rPr lang="ru-RU" dirty="0" smtClean="0">
                <a:latin typeface="Georgia" pitchFamily="18" charset="0"/>
              </a:rPr>
              <a:t>испуга, </a:t>
            </a:r>
            <a:r>
              <a:rPr lang="ru-RU" dirty="0" smtClean="0">
                <a:latin typeface="Georgia" pitchFamily="18" charset="0"/>
              </a:rPr>
              <a:t>волнения.</a:t>
            </a:r>
            <a:endParaRPr lang="ru-RU" dirty="0" smtClean="0">
              <a:latin typeface="Georgia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Полынья</a:t>
            </a:r>
            <a:r>
              <a:rPr lang="ru-RU" dirty="0" smtClean="0">
                <a:latin typeface="Georgia" pitchFamily="18" charset="0"/>
              </a:rPr>
              <a:t> – </a:t>
            </a:r>
            <a:r>
              <a:rPr lang="ru-RU" dirty="0" smtClean="0">
                <a:latin typeface="Georgia" pitchFamily="18" charset="0"/>
              </a:rPr>
              <a:t>н</a:t>
            </a:r>
            <a:r>
              <a:rPr lang="ru-RU" dirty="0" smtClean="0">
                <a:latin typeface="Georgia" pitchFamily="18" charset="0"/>
              </a:rPr>
              <a:t>езамёрзшее </a:t>
            </a:r>
            <a:r>
              <a:rPr lang="ru-RU" dirty="0" smtClean="0">
                <a:latin typeface="Georgia" pitchFamily="18" charset="0"/>
              </a:rPr>
              <a:t>или уже растаявшее место на ледяной поверхности реки, озера, моря.</a:t>
            </a:r>
            <a:endParaRPr lang="ru-RU" dirty="0" smtClean="0">
              <a:latin typeface="Georgia" pitchFamily="18" charset="0"/>
            </a:endParaRPr>
          </a:p>
          <a:p>
            <a:pPr algn="just"/>
            <a:endParaRPr lang="ru-RU" dirty="0" smtClean="0">
              <a:latin typeface="Georgia" pitchFamily="18" charset="0"/>
            </a:endParaRPr>
          </a:p>
          <a:p>
            <a:pPr algn="just"/>
            <a:endParaRPr lang="ru-RU" dirty="0" smtClean="0">
              <a:latin typeface="Georgia" pitchFamily="18" charset="0"/>
            </a:endParaRPr>
          </a:p>
          <a:p>
            <a:pPr algn="just"/>
            <a:endParaRPr lang="ru-RU" dirty="0" smtClean="0">
              <a:latin typeface="Georgia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Спесива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- </a:t>
            </a:r>
            <a:r>
              <a:rPr lang="ru-RU" dirty="0" smtClean="0">
                <a:latin typeface="Georgia" pitchFamily="18" charset="0"/>
              </a:rPr>
              <a:t>высокомерность, гордость.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Сноровка</a:t>
            </a:r>
            <a:r>
              <a:rPr lang="ru-RU" dirty="0" smtClean="0">
                <a:latin typeface="Georgia" pitchFamily="18" charset="0"/>
              </a:rPr>
              <a:t> – навык, умение в каком-либо деле.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27" name="Picture 3" descr="C:\Users\sysadmin\Desktop\1542797831_624094_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84984"/>
            <a:ext cx="3816424" cy="151216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sysadmin\Desktop\seraja-sheika-mp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4762500" cy="3048000"/>
          </a:xfrm>
          <a:prstGeom prst="rect">
            <a:avLst/>
          </a:prstGeom>
          <a:noFill/>
        </p:spPr>
      </p:pic>
      <p:pic>
        <p:nvPicPr>
          <p:cNvPr id="2051" name="Picture 3" descr="C:\Users\sysadmin\Desktop\Skazka-Seraya-SHejka-karti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140968"/>
            <a:ext cx="4690492" cy="33517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3789040"/>
            <a:ext cx="6131024" cy="14981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Чтение сказки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«Серая шейка»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3394720" cy="43490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Люди должны заботится о тех, кто слабее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098" name="Picture 2" descr="C:\Users\sysadmin\Desktop\seraya-shejk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04664"/>
            <a:ext cx="4582327" cy="6048672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Даже на краю гибели надо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верить и надеяться!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5229200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 ждать чуда, но верить в удачу!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074" name="Picture 2" descr="Мамин-Сибиряк Д. Н. Серая шейка (для самых маленьких) читать онлайн текст |  Сказай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44824"/>
            <a:ext cx="6048672" cy="338437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ysadmin\Desktop\46161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20344">
            <a:off x="-478355" y="3309940"/>
            <a:ext cx="6120680" cy="2304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СПАСИБО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ЗА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ВНИМАНИЕ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720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Домашнее задание</a:t>
            </a:r>
          </a:p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120 - 127 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пересказ, 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подготовиться к чтению по ролям,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ответить на вопросы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158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Д.Н. Мамин-Сибиряк</vt:lpstr>
      <vt:lpstr>Дмитрий Наркисович  Мамин-Сибиряк  (1852–1912 гг.)</vt:lpstr>
      <vt:lpstr>Слайд 3</vt:lpstr>
      <vt:lpstr>Слайд 4</vt:lpstr>
      <vt:lpstr>Слайд 5</vt:lpstr>
      <vt:lpstr>Чтение сказки  «Серая шейка»</vt:lpstr>
      <vt:lpstr>Слайд 7</vt:lpstr>
      <vt:lpstr>Даже на краю гибели надо  верить и надеяться!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sysadmin</dc:creator>
  <cp:lastModifiedBy>sysadmin</cp:lastModifiedBy>
  <cp:revision>23</cp:revision>
  <dcterms:created xsi:type="dcterms:W3CDTF">2020-11-30T20:24:19Z</dcterms:created>
  <dcterms:modified xsi:type="dcterms:W3CDTF">2020-12-01T07:38:02Z</dcterms:modified>
</cp:coreProperties>
</file>