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Шовар</a:t>
            </a:r>
            <a:r>
              <a:rPr lang="ru-RU" sz="6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пошхат</a:t>
            </a:r>
            <a:endParaRPr lang="ru-RU" sz="66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622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149080"/>
            <a:ext cx="8229600" cy="280831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Нави </a:t>
            </a:r>
            <a:r>
              <a:rPr lang="ru-RU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шовар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паԓты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шовар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u="sng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 </a:t>
            </a:r>
            <a:r>
              <a:rPr lang="ru-RU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мув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ԓап ԓ</a:t>
            </a:r>
            <a:r>
              <a:rPr lang="ru-RU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арита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ԓ,</a:t>
            </a:r>
            <a:b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юх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воша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иԓ </a:t>
            </a:r>
            <a:r>
              <a:rPr lang="ru-RU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оԓа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ԓ</a:t>
            </a:r>
            <a:b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88640"/>
            <a:ext cx="4039669" cy="3949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0328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924944"/>
            <a:ext cx="8229600" cy="2736304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rgbClr val="00B050"/>
                </a:solidFill>
              </a:rPr>
              <a:t>Няр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 smtClean="0">
                <a:solidFill>
                  <a:srgbClr val="00B050"/>
                </a:solidFill>
              </a:rPr>
              <a:t>сэмпи</a:t>
            </a:r>
            <a:r>
              <a:rPr lang="ru-RU" dirty="0" smtClean="0">
                <a:solidFill>
                  <a:srgbClr val="00B050"/>
                </a:solidFill>
              </a:rPr>
              <a:t> ай </a:t>
            </a:r>
            <a:r>
              <a:rPr lang="ru-RU" dirty="0" err="1" smtClean="0">
                <a:solidFill>
                  <a:srgbClr val="00B050"/>
                </a:solidFill>
              </a:rPr>
              <a:t>шоврат</a:t>
            </a: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ԓ</a:t>
            </a:r>
            <a:r>
              <a:rPr lang="ru-RU" dirty="0" err="1" smtClean="0">
                <a:solidFill>
                  <a:srgbClr val="00B050"/>
                </a:solidFill>
              </a:rPr>
              <a:t>ув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 smtClean="0">
                <a:solidFill>
                  <a:srgbClr val="00B050"/>
                </a:solidFill>
              </a:rPr>
              <a:t>сахатэ</a:t>
            </a:r>
            <a:r>
              <a:rPr lang="ru-RU" dirty="0" smtClean="0">
                <a:solidFill>
                  <a:srgbClr val="00B050"/>
                </a:solidFill>
              </a:rPr>
              <a:t>ԓ </a:t>
            </a:r>
            <a:r>
              <a:rPr lang="ru-RU" dirty="0" err="1" smtClean="0">
                <a:solidFill>
                  <a:srgbClr val="00B050"/>
                </a:solidFill>
              </a:rPr>
              <a:t>энамԓат</a:t>
            </a:r>
            <a:r>
              <a:rPr lang="ru-RU" dirty="0" smtClean="0">
                <a:solidFill>
                  <a:srgbClr val="00B050"/>
                </a:solidFill>
              </a:rPr>
              <a:t>.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err="1" smtClean="0">
                <a:solidFill>
                  <a:srgbClr val="00B050"/>
                </a:solidFill>
              </a:rPr>
              <a:t>Щуняӈ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 smtClean="0">
                <a:solidFill>
                  <a:srgbClr val="00B050"/>
                </a:solidFill>
              </a:rPr>
              <a:t>у</a:t>
            </a:r>
            <a:r>
              <a:rPr lang="ru-RU" u="sng" dirty="0" err="1" smtClean="0">
                <a:solidFill>
                  <a:srgbClr val="00B050"/>
                </a:solidFill>
              </a:rPr>
              <a:t>н</a:t>
            </a:r>
            <a:r>
              <a:rPr lang="ru-RU" dirty="0" err="1" smtClean="0">
                <a:solidFill>
                  <a:srgbClr val="00B050"/>
                </a:solidFill>
              </a:rPr>
              <a:t>тна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 smtClean="0">
                <a:solidFill>
                  <a:srgbClr val="00B050"/>
                </a:solidFill>
              </a:rPr>
              <a:t>наварԓат</a:t>
            </a:r>
            <a:r>
              <a:rPr lang="ru-RU" dirty="0" smtClean="0">
                <a:solidFill>
                  <a:srgbClr val="00B050"/>
                </a:solidFill>
              </a:rPr>
              <a:t>,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err="1" smtClean="0">
                <a:solidFill>
                  <a:srgbClr val="00B050"/>
                </a:solidFill>
              </a:rPr>
              <a:t>хаԓты</a:t>
            </a:r>
            <a:r>
              <a:rPr lang="ru-RU" dirty="0" smtClean="0">
                <a:solidFill>
                  <a:srgbClr val="00B050"/>
                </a:solidFill>
              </a:rPr>
              <a:t> ԓ</a:t>
            </a:r>
            <a:r>
              <a:rPr lang="ru-RU" dirty="0" err="1" smtClean="0">
                <a:solidFill>
                  <a:srgbClr val="00B050"/>
                </a:solidFill>
              </a:rPr>
              <a:t>ув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 smtClean="0">
                <a:solidFill>
                  <a:srgbClr val="00B050"/>
                </a:solidFill>
              </a:rPr>
              <a:t>ат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 smtClean="0">
                <a:solidFill>
                  <a:srgbClr val="00B050"/>
                </a:solidFill>
              </a:rPr>
              <a:t>парсаит</a:t>
            </a:r>
            <a:r>
              <a:rPr lang="ru-RU" dirty="0" smtClean="0">
                <a:solidFill>
                  <a:srgbClr val="00B050"/>
                </a:solidFill>
              </a:rPr>
              <a:t>.</a:t>
            </a:r>
            <a:endParaRPr lang="ru-RU" u="sng" dirty="0">
              <a:solidFill>
                <a:srgbClr val="00B050"/>
              </a:solidFill>
            </a:endParaRPr>
          </a:p>
        </p:txBody>
      </p:sp>
      <p:pic>
        <p:nvPicPr>
          <p:cNvPr id="5" name="Объект 4" descr="https://iknigi.net/books_files/online_html/164287/i_004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88640"/>
            <a:ext cx="4810981" cy="27363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58599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Научная информация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Рождаются зайчата (5-8 шт.) зрячими, покрытыми шерстью, способными в первый же день передвигаться. Мать – зайчиха кормит новорожденных и затем оставляет их одних.</a:t>
            </a:r>
            <a:endParaRPr lang="ru-RU" sz="4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8436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41</Words>
  <Application>Microsoft Office PowerPoint</Application>
  <PresentationFormat>Экран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Шовар пошхат</vt:lpstr>
      <vt:lpstr>Нави шовар, паԓты шовар унт мув ԓап ԓаритаԓ, юх воша иԓ оԓаԓ </vt:lpstr>
      <vt:lpstr>Няр сэмпи ай шоврат ԓув сахатэԓ энамԓат. Щуняӈ унтна наварԓат, хаԓты ԓув ат парсаит.</vt:lpstr>
      <vt:lpstr>Научная информация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Настя</dc:creator>
  <cp:lastModifiedBy>Настя</cp:lastModifiedBy>
  <cp:revision>7</cp:revision>
  <dcterms:created xsi:type="dcterms:W3CDTF">2020-01-21T04:37:20Z</dcterms:created>
  <dcterms:modified xsi:type="dcterms:W3CDTF">2020-01-21T05:22:20Z</dcterms:modified>
</cp:coreProperties>
</file>