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62" r:id="rId5"/>
    <p:sldId id="261" r:id="rId6"/>
    <p:sldId id="263" r:id="rId7"/>
    <p:sldId id="259" r:id="rId8"/>
    <p:sldId id="264" r:id="rId9"/>
    <p:sldId id="266" r:id="rId10"/>
    <p:sldId id="265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E2E7DD"/>
    <a:srgbClr val="D0D8C6"/>
    <a:srgbClr val="2121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67" d="100"/>
          <a:sy n="67" d="100"/>
        </p:scale>
        <p:origin x="-15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96FAB3-0C69-4D4A-B2F1-2660A63DC1FB}" type="doc">
      <dgm:prSet loTypeId="urn:microsoft.com/office/officeart/2005/8/layout/hierarchy1" loCatId="hierarchy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68650C6C-E04B-4A9F-B18A-5BAC85160367}">
      <dgm:prSet phldrT="[Текст]" custT="1"/>
      <dgm:spPr/>
      <dgm:t>
        <a:bodyPr/>
        <a:lstStyle/>
        <a:p>
          <a:r>
            <a:rPr lang="ru-RU" sz="2800" dirty="0" smtClean="0"/>
            <a:t>Ткани </a:t>
          </a:r>
          <a:endParaRPr lang="ru-RU" sz="2800" dirty="0"/>
        </a:p>
      </dgm:t>
    </dgm:pt>
    <dgm:pt modelId="{83029B09-151E-4303-9AB6-2AABAE1D656E}" type="parTrans" cxnId="{57FDE5F6-832B-45B9-B5C9-D5E317FC7D21}">
      <dgm:prSet/>
      <dgm:spPr/>
      <dgm:t>
        <a:bodyPr/>
        <a:lstStyle/>
        <a:p>
          <a:endParaRPr lang="ru-RU"/>
        </a:p>
      </dgm:t>
    </dgm:pt>
    <dgm:pt modelId="{3EAEFECB-9A19-40F9-A73F-CB32B1FD5363}" type="sibTrans" cxnId="{57FDE5F6-832B-45B9-B5C9-D5E317FC7D21}">
      <dgm:prSet/>
      <dgm:spPr/>
      <dgm:t>
        <a:bodyPr/>
        <a:lstStyle/>
        <a:p>
          <a:endParaRPr lang="ru-RU"/>
        </a:p>
      </dgm:t>
    </dgm:pt>
    <dgm:pt modelId="{F45C63D3-AAA0-461A-B283-1F8502B58927}">
      <dgm:prSet phldrT="[Текст]" custT="1"/>
      <dgm:spPr/>
      <dgm:t>
        <a:bodyPr/>
        <a:lstStyle/>
        <a:p>
          <a:r>
            <a:rPr lang="ru-RU" sz="2000" dirty="0" smtClean="0"/>
            <a:t>образователь-</a:t>
          </a:r>
          <a:r>
            <a:rPr lang="ru-RU" sz="2000" dirty="0" err="1" smtClean="0"/>
            <a:t>ная</a:t>
          </a:r>
          <a:endParaRPr lang="ru-RU" sz="2000" dirty="0"/>
        </a:p>
      </dgm:t>
    </dgm:pt>
    <dgm:pt modelId="{D0BA7548-6B9E-4B00-9694-5E30E6D641B1}" type="parTrans" cxnId="{9981FEC7-9F86-4378-B7C1-840D3BA3434C}">
      <dgm:prSet/>
      <dgm:spPr/>
      <dgm:t>
        <a:bodyPr/>
        <a:lstStyle/>
        <a:p>
          <a:endParaRPr lang="ru-RU"/>
        </a:p>
      </dgm:t>
    </dgm:pt>
    <dgm:pt modelId="{803F0E39-29B5-4A94-AA07-AEF1E3391197}" type="sibTrans" cxnId="{9981FEC7-9F86-4378-B7C1-840D3BA3434C}">
      <dgm:prSet/>
      <dgm:spPr/>
      <dgm:t>
        <a:bodyPr/>
        <a:lstStyle/>
        <a:p>
          <a:endParaRPr lang="ru-RU"/>
        </a:p>
      </dgm:t>
    </dgm:pt>
    <dgm:pt modelId="{FF967D70-1B75-4450-805C-6C6E88C2A099}">
      <dgm:prSet phldrT="[Текст]" custT="1"/>
      <dgm:spPr/>
      <dgm:t>
        <a:bodyPr/>
        <a:lstStyle/>
        <a:p>
          <a:r>
            <a:rPr lang="ru-RU" sz="2000" dirty="0" smtClean="0"/>
            <a:t>проводящая</a:t>
          </a:r>
          <a:endParaRPr lang="ru-RU" sz="2000" dirty="0"/>
        </a:p>
      </dgm:t>
    </dgm:pt>
    <dgm:pt modelId="{DF18CA81-204D-4BC2-8953-20084FDC7011}" type="parTrans" cxnId="{246C07CB-51CE-46E0-9145-1EA3563D99CA}">
      <dgm:prSet/>
      <dgm:spPr/>
      <dgm:t>
        <a:bodyPr/>
        <a:lstStyle/>
        <a:p>
          <a:endParaRPr lang="ru-RU"/>
        </a:p>
      </dgm:t>
    </dgm:pt>
    <dgm:pt modelId="{562DCD95-BD2D-4B6C-91FC-036B59CB9E07}" type="sibTrans" cxnId="{246C07CB-51CE-46E0-9145-1EA3563D99CA}">
      <dgm:prSet/>
      <dgm:spPr/>
      <dgm:t>
        <a:bodyPr/>
        <a:lstStyle/>
        <a:p>
          <a:endParaRPr lang="ru-RU"/>
        </a:p>
      </dgm:t>
    </dgm:pt>
    <dgm:pt modelId="{9777C6C2-9FC2-4387-87C0-FE63D0267859}">
      <dgm:prSet phldrT="[Текст]" custT="1"/>
      <dgm:spPr/>
      <dgm:t>
        <a:bodyPr/>
        <a:lstStyle/>
        <a:p>
          <a:r>
            <a:rPr lang="ru-RU" sz="2000" dirty="0" smtClean="0"/>
            <a:t>сосуды</a:t>
          </a:r>
          <a:endParaRPr lang="ru-RU" sz="2000" dirty="0"/>
        </a:p>
      </dgm:t>
    </dgm:pt>
    <dgm:pt modelId="{4D80BAF7-C06B-4F1A-88C3-1C06109262CA}" type="parTrans" cxnId="{57B8495C-27F4-4A73-9C1C-298A8143A7B2}">
      <dgm:prSet/>
      <dgm:spPr/>
      <dgm:t>
        <a:bodyPr/>
        <a:lstStyle/>
        <a:p>
          <a:endParaRPr lang="ru-RU"/>
        </a:p>
      </dgm:t>
    </dgm:pt>
    <dgm:pt modelId="{29C6E04A-6994-4814-AE4E-A774C6D3E950}" type="sibTrans" cxnId="{57B8495C-27F4-4A73-9C1C-298A8143A7B2}">
      <dgm:prSet/>
      <dgm:spPr/>
      <dgm:t>
        <a:bodyPr/>
        <a:lstStyle/>
        <a:p>
          <a:endParaRPr lang="ru-RU"/>
        </a:p>
      </dgm:t>
    </dgm:pt>
    <dgm:pt modelId="{3AE670BF-44D9-4EE6-BB8A-A5C8CB3BF5EB}">
      <dgm:prSet custT="1"/>
      <dgm:spPr/>
      <dgm:t>
        <a:bodyPr/>
        <a:lstStyle/>
        <a:p>
          <a:r>
            <a:rPr lang="ru-RU" sz="2000" dirty="0" smtClean="0"/>
            <a:t>механическая</a:t>
          </a:r>
          <a:endParaRPr lang="ru-RU" sz="2000" dirty="0"/>
        </a:p>
      </dgm:t>
    </dgm:pt>
    <dgm:pt modelId="{B5E88925-28E0-4FE5-AB45-F6B618490A16}" type="parTrans" cxnId="{FA985CB8-2FCF-446A-A8C0-F6E1CDF12EA1}">
      <dgm:prSet/>
      <dgm:spPr/>
      <dgm:t>
        <a:bodyPr/>
        <a:lstStyle/>
        <a:p>
          <a:endParaRPr lang="ru-RU"/>
        </a:p>
      </dgm:t>
    </dgm:pt>
    <dgm:pt modelId="{8BB02538-B3F3-4625-BDD8-31DA97BED725}" type="sibTrans" cxnId="{FA985CB8-2FCF-446A-A8C0-F6E1CDF12EA1}">
      <dgm:prSet/>
      <dgm:spPr/>
      <dgm:t>
        <a:bodyPr/>
        <a:lstStyle/>
        <a:p>
          <a:endParaRPr lang="ru-RU"/>
        </a:p>
      </dgm:t>
    </dgm:pt>
    <dgm:pt modelId="{51B43EBB-FCEA-4DA6-B304-2D4E4F490F84}">
      <dgm:prSet custT="1"/>
      <dgm:spPr/>
      <dgm:t>
        <a:bodyPr/>
        <a:lstStyle/>
        <a:p>
          <a:r>
            <a:rPr lang="ru-RU" sz="2000" dirty="0" smtClean="0"/>
            <a:t>основная</a:t>
          </a:r>
          <a:endParaRPr lang="ru-RU" sz="2000" dirty="0"/>
        </a:p>
      </dgm:t>
    </dgm:pt>
    <dgm:pt modelId="{998EFD53-4694-4467-BEDA-4690AE9810DA}" type="parTrans" cxnId="{2AFB7392-86B7-4770-BB6E-4A1DB547B575}">
      <dgm:prSet/>
      <dgm:spPr/>
      <dgm:t>
        <a:bodyPr/>
        <a:lstStyle/>
        <a:p>
          <a:endParaRPr lang="ru-RU"/>
        </a:p>
      </dgm:t>
    </dgm:pt>
    <dgm:pt modelId="{EF3F081B-6FD9-4887-820D-6078D006794D}" type="sibTrans" cxnId="{2AFB7392-86B7-4770-BB6E-4A1DB547B575}">
      <dgm:prSet/>
      <dgm:spPr/>
      <dgm:t>
        <a:bodyPr/>
        <a:lstStyle/>
        <a:p>
          <a:endParaRPr lang="ru-RU"/>
        </a:p>
      </dgm:t>
    </dgm:pt>
    <dgm:pt modelId="{D1A53D0C-5178-4C40-B1CB-4BF83C6B5525}">
      <dgm:prSet custT="1"/>
      <dgm:spPr/>
      <dgm:t>
        <a:bodyPr/>
        <a:lstStyle/>
        <a:p>
          <a:r>
            <a:rPr lang="ru-RU" sz="2000" dirty="0" smtClean="0"/>
            <a:t>покровная</a:t>
          </a:r>
          <a:endParaRPr lang="ru-RU" sz="2000" dirty="0"/>
        </a:p>
      </dgm:t>
    </dgm:pt>
    <dgm:pt modelId="{D9B2E386-F7A2-49EA-BA34-7671121B0043}" type="parTrans" cxnId="{C5FC64A2-7C17-4E50-96A9-20B27928431B}">
      <dgm:prSet/>
      <dgm:spPr/>
      <dgm:t>
        <a:bodyPr/>
        <a:lstStyle/>
        <a:p>
          <a:endParaRPr lang="ru-RU"/>
        </a:p>
      </dgm:t>
    </dgm:pt>
    <dgm:pt modelId="{01DAB5B5-0357-4A5C-87E4-EB359C400A55}" type="sibTrans" cxnId="{C5FC64A2-7C17-4E50-96A9-20B27928431B}">
      <dgm:prSet/>
      <dgm:spPr/>
      <dgm:t>
        <a:bodyPr/>
        <a:lstStyle/>
        <a:p>
          <a:endParaRPr lang="ru-RU"/>
        </a:p>
      </dgm:t>
    </dgm:pt>
    <dgm:pt modelId="{18B7D948-9A8D-4E5A-90BC-33218207F87B}">
      <dgm:prSet custT="1"/>
      <dgm:spPr/>
      <dgm:t>
        <a:bodyPr/>
        <a:lstStyle/>
        <a:p>
          <a:r>
            <a:rPr lang="ru-RU" sz="2000" dirty="0" err="1" smtClean="0"/>
            <a:t>трахеиды</a:t>
          </a:r>
          <a:endParaRPr lang="ru-RU" sz="2000" dirty="0"/>
        </a:p>
      </dgm:t>
    </dgm:pt>
    <dgm:pt modelId="{DF04950A-CAB4-46FF-AEB1-B5C42E287A94}" type="parTrans" cxnId="{CE0D9B0A-2EC5-4572-9DD2-79A8F18F4102}">
      <dgm:prSet/>
      <dgm:spPr/>
      <dgm:t>
        <a:bodyPr/>
        <a:lstStyle/>
        <a:p>
          <a:endParaRPr lang="ru-RU"/>
        </a:p>
      </dgm:t>
    </dgm:pt>
    <dgm:pt modelId="{E577C8F3-4BBC-49D2-9486-E6C1320A928C}" type="sibTrans" cxnId="{CE0D9B0A-2EC5-4572-9DD2-79A8F18F4102}">
      <dgm:prSet/>
      <dgm:spPr/>
      <dgm:t>
        <a:bodyPr/>
        <a:lstStyle/>
        <a:p>
          <a:endParaRPr lang="ru-RU"/>
        </a:p>
      </dgm:t>
    </dgm:pt>
    <dgm:pt modelId="{C2AA818F-E631-4769-A94B-24B41D96E8BA}">
      <dgm:prSet custT="1"/>
      <dgm:spPr/>
      <dgm:t>
        <a:bodyPr/>
        <a:lstStyle/>
        <a:p>
          <a:r>
            <a:rPr lang="ru-RU" sz="2000" dirty="0" smtClean="0"/>
            <a:t>ситовидные</a:t>
          </a:r>
          <a:r>
            <a:rPr lang="ru-RU" sz="1800" dirty="0" smtClean="0"/>
            <a:t> трубки</a:t>
          </a:r>
          <a:endParaRPr lang="ru-RU" sz="1800" dirty="0"/>
        </a:p>
      </dgm:t>
    </dgm:pt>
    <dgm:pt modelId="{88BB2731-136F-4D55-8721-A04277A8B815}" type="parTrans" cxnId="{8D043CE0-D88B-4AEA-AAD9-BF3050CDB242}">
      <dgm:prSet/>
      <dgm:spPr/>
      <dgm:t>
        <a:bodyPr/>
        <a:lstStyle/>
        <a:p>
          <a:endParaRPr lang="ru-RU"/>
        </a:p>
      </dgm:t>
    </dgm:pt>
    <dgm:pt modelId="{5589B574-F64C-49FB-9B6F-BAD7E4D4CF4A}" type="sibTrans" cxnId="{8D043CE0-D88B-4AEA-AAD9-BF3050CDB242}">
      <dgm:prSet/>
      <dgm:spPr/>
      <dgm:t>
        <a:bodyPr/>
        <a:lstStyle/>
        <a:p>
          <a:endParaRPr lang="ru-RU"/>
        </a:p>
      </dgm:t>
    </dgm:pt>
    <dgm:pt modelId="{2DEAEB44-7A32-43B6-A390-79B6E070A1E4}">
      <dgm:prSet custT="1"/>
      <dgm:spPr/>
      <dgm:t>
        <a:bodyPr/>
        <a:lstStyle/>
        <a:p>
          <a:r>
            <a:rPr lang="ru-RU" sz="2000" dirty="0" err="1" smtClean="0"/>
            <a:t>фотосинте-зирующая</a:t>
          </a:r>
          <a:endParaRPr lang="ru-RU" sz="2000" dirty="0"/>
        </a:p>
      </dgm:t>
    </dgm:pt>
    <dgm:pt modelId="{95DC2F72-C59D-46CA-804F-A95D159233C9}" type="parTrans" cxnId="{7F6D213E-B0F6-4904-A6DD-D06CC3BA35A9}">
      <dgm:prSet/>
      <dgm:spPr/>
      <dgm:t>
        <a:bodyPr/>
        <a:lstStyle/>
        <a:p>
          <a:endParaRPr lang="ru-RU"/>
        </a:p>
      </dgm:t>
    </dgm:pt>
    <dgm:pt modelId="{4FF17A74-1D5B-48D6-8239-8344DD39273F}" type="sibTrans" cxnId="{7F6D213E-B0F6-4904-A6DD-D06CC3BA35A9}">
      <dgm:prSet/>
      <dgm:spPr/>
      <dgm:t>
        <a:bodyPr/>
        <a:lstStyle/>
        <a:p>
          <a:endParaRPr lang="ru-RU"/>
        </a:p>
      </dgm:t>
    </dgm:pt>
    <dgm:pt modelId="{8E32F13F-1707-4EA3-9C40-19D1E81EA37F}">
      <dgm:prSet custT="1"/>
      <dgm:spPr/>
      <dgm:t>
        <a:bodyPr/>
        <a:lstStyle/>
        <a:p>
          <a:r>
            <a:rPr lang="ru-RU" sz="2000" dirty="0" smtClean="0"/>
            <a:t>запасающая</a:t>
          </a:r>
          <a:endParaRPr lang="ru-RU" sz="2000" dirty="0"/>
        </a:p>
      </dgm:t>
    </dgm:pt>
    <dgm:pt modelId="{B7BE1AB9-C916-43E7-9F89-224BBB7413E1}" type="parTrans" cxnId="{F6FE88DD-2285-46D1-A032-BD99838A1DC9}">
      <dgm:prSet/>
      <dgm:spPr/>
      <dgm:t>
        <a:bodyPr/>
        <a:lstStyle/>
        <a:p>
          <a:endParaRPr lang="ru-RU"/>
        </a:p>
      </dgm:t>
    </dgm:pt>
    <dgm:pt modelId="{0C8AE5B3-DFA9-4A76-AA45-F9B2AD6343A5}" type="sibTrans" cxnId="{F6FE88DD-2285-46D1-A032-BD99838A1DC9}">
      <dgm:prSet/>
      <dgm:spPr/>
      <dgm:t>
        <a:bodyPr/>
        <a:lstStyle/>
        <a:p>
          <a:endParaRPr lang="ru-RU"/>
        </a:p>
      </dgm:t>
    </dgm:pt>
    <dgm:pt modelId="{D7C6482A-D101-4BAB-A991-FAF665A48038}" type="pres">
      <dgm:prSet presAssocID="{3E96FAB3-0C69-4D4A-B2F1-2660A63DC1F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F3F5B40-5E6F-435E-A00C-51AE58B14791}" type="pres">
      <dgm:prSet presAssocID="{68650C6C-E04B-4A9F-B18A-5BAC85160367}" presName="hierRoot1" presStyleCnt="0"/>
      <dgm:spPr/>
    </dgm:pt>
    <dgm:pt modelId="{04FDD993-CD6B-4958-B9ED-982C0539F283}" type="pres">
      <dgm:prSet presAssocID="{68650C6C-E04B-4A9F-B18A-5BAC85160367}" presName="composite" presStyleCnt="0"/>
      <dgm:spPr/>
    </dgm:pt>
    <dgm:pt modelId="{45F792B2-55C4-41F4-8707-0A6E2618FB9D}" type="pres">
      <dgm:prSet presAssocID="{68650C6C-E04B-4A9F-B18A-5BAC85160367}" presName="background" presStyleLbl="node0" presStyleIdx="0" presStyleCnt="1"/>
      <dgm:spPr/>
    </dgm:pt>
    <dgm:pt modelId="{6EA88B7C-9525-41A6-966A-B19AAF224F20}" type="pres">
      <dgm:prSet presAssocID="{68650C6C-E04B-4A9F-B18A-5BAC85160367}" presName="text" presStyleLbl="fgAcc0" presStyleIdx="0" presStyleCnt="1" custScaleX="225203" custLinFactNeighborX="4266" custLinFactNeighborY="-165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CE63B58-1BD4-4A1E-B5A4-D66646B791FA}" type="pres">
      <dgm:prSet presAssocID="{68650C6C-E04B-4A9F-B18A-5BAC85160367}" presName="hierChild2" presStyleCnt="0"/>
      <dgm:spPr/>
    </dgm:pt>
    <dgm:pt modelId="{C94BBD17-BCBD-4569-BFEF-0214C5D74DA9}" type="pres">
      <dgm:prSet presAssocID="{D0BA7548-6B9E-4B00-9694-5E30E6D641B1}" presName="Name10" presStyleLbl="parChTrans1D2" presStyleIdx="0" presStyleCnt="5"/>
      <dgm:spPr/>
      <dgm:t>
        <a:bodyPr/>
        <a:lstStyle/>
        <a:p>
          <a:endParaRPr lang="ru-RU"/>
        </a:p>
      </dgm:t>
    </dgm:pt>
    <dgm:pt modelId="{83D1D1FF-9ADA-45B6-9E99-D928BE1E9564}" type="pres">
      <dgm:prSet presAssocID="{F45C63D3-AAA0-461A-B283-1F8502B58927}" presName="hierRoot2" presStyleCnt="0"/>
      <dgm:spPr/>
    </dgm:pt>
    <dgm:pt modelId="{A6393899-065B-4BF6-861B-60B5A309C575}" type="pres">
      <dgm:prSet presAssocID="{F45C63D3-AAA0-461A-B283-1F8502B58927}" presName="composite2" presStyleCnt="0"/>
      <dgm:spPr/>
    </dgm:pt>
    <dgm:pt modelId="{9770AF5C-9BFD-4C7C-91F9-D106B1C61E68}" type="pres">
      <dgm:prSet presAssocID="{F45C63D3-AAA0-461A-B283-1F8502B58927}" presName="background2" presStyleLbl="node2" presStyleIdx="0" presStyleCnt="5"/>
      <dgm:spPr/>
    </dgm:pt>
    <dgm:pt modelId="{498FF891-F4A8-4F31-9A9C-4976CA7D47DA}" type="pres">
      <dgm:prSet presAssocID="{F45C63D3-AAA0-461A-B283-1F8502B58927}" presName="text2" presStyleLbl="fgAcc2" presStyleIdx="0" presStyleCnt="5" custScaleX="242614" custLinFactNeighborX="28473" custLinFactNeighborY="2071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4C05384-064C-411B-BD78-CAD609BCB1F1}" type="pres">
      <dgm:prSet presAssocID="{F45C63D3-AAA0-461A-B283-1F8502B58927}" presName="hierChild3" presStyleCnt="0"/>
      <dgm:spPr/>
    </dgm:pt>
    <dgm:pt modelId="{BF5CAB13-3799-45FB-B06E-99A448CE0025}" type="pres">
      <dgm:prSet presAssocID="{DF18CA81-204D-4BC2-8953-20084FDC7011}" presName="Name10" presStyleLbl="parChTrans1D2" presStyleIdx="1" presStyleCnt="5"/>
      <dgm:spPr/>
      <dgm:t>
        <a:bodyPr/>
        <a:lstStyle/>
        <a:p>
          <a:endParaRPr lang="ru-RU"/>
        </a:p>
      </dgm:t>
    </dgm:pt>
    <dgm:pt modelId="{76D92BC5-1074-4C18-A6A0-F0D1FED079DD}" type="pres">
      <dgm:prSet presAssocID="{FF967D70-1B75-4450-805C-6C6E88C2A099}" presName="hierRoot2" presStyleCnt="0"/>
      <dgm:spPr/>
    </dgm:pt>
    <dgm:pt modelId="{441308B7-02C7-4A1A-9AE6-81A936094ACE}" type="pres">
      <dgm:prSet presAssocID="{FF967D70-1B75-4450-805C-6C6E88C2A099}" presName="composite2" presStyleCnt="0"/>
      <dgm:spPr/>
    </dgm:pt>
    <dgm:pt modelId="{1E5BB099-B7E6-49B2-B207-D13DA8BC42C7}" type="pres">
      <dgm:prSet presAssocID="{FF967D70-1B75-4450-805C-6C6E88C2A099}" presName="background2" presStyleLbl="node2" presStyleIdx="1" presStyleCnt="5"/>
      <dgm:spPr/>
    </dgm:pt>
    <dgm:pt modelId="{CCFD6E7C-0950-49B6-AE00-23D904EFCDA0}" type="pres">
      <dgm:prSet presAssocID="{FF967D70-1B75-4450-805C-6C6E88C2A099}" presName="text2" presStyleLbl="fgAcc2" presStyleIdx="1" presStyleCnt="5" custScaleX="203619" custLinFactNeighborX="33324" custLinFactNeighborY="231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F1E72CD-DF84-40DA-9A0A-C22F99CA2E22}" type="pres">
      <dgm:prSet presAssocID="{FF967D70-1B75-4450-805C-6C6E88C2A099}" presName="hierChild3" presStyleCnt="0"/>
      <dgm:spPr/>
    </dgm:pt>
    <dgm:pt modelId="{ED6D45FC-FAA8-40DA-B2F4-72A4A8B4E045}" type="pres">
      <dgm:prSet presAssocID="{4D80BAF7-C06B-4F1A-88C3-1C06109262CA}" presName="Name17" presStyleLbl="parChTrans1D3" presStyleIdx="0" presStyleCnt="5"/>
      <dgm:spPr/>
      <dgm:t>
        <a:bodyPr/>
        <a:lstStyle/>
        <a:p>
          <a:endParaRPr lang="ru-RU"/>
        </a:p>
      </dgm:t>
    </dgm:pt>
    <dgm:pt modelId="{5C35B94B-5F35-4F8F-A443-794D99CE6A90}" type="pres">
      <dgm:prSet presAssocID="{9777C6C2-9FC2-4387-87C0-FE63D0267859}" presName="hierRoot3" presStyleCnt="0"/>
      <dgm:spPr/>
    </dgm:pt>
    <dgm:pt modelId="{222322BE-6AC8-4EF5-9FC4-FA02F63F2289}" type="pres">
      <dgm:prSet presAssocID="{9777C6C2-9FC2-4387-87C0-FE63D0267859}" presName="composite3" presStyleCnt="0"/>
      <dgm:spPr/>
    </dgm:pt>
    <dgm:pt modelId="{AD04122D-61ED-4B22-85B2-68B699C917DF}" type="pres">
      <dgm:prSet presAssocID="{9777C6C2-9FC2-4387-87C0-FE63D0267859}" presName="background3" presStyleLbl="node3" presStyleIdx="0" presStyleCnt="5"/>
      <dgm:spPr/>
    </dgm:pt>
    <dgm:pt modelId="{925B4681-846B-48D1-ACC1-DA4D01D800F9}" type="pres">
      <dgm:prSet presAssocID="{9777C6C2-9FC2-4387-87C0-FE63D0267859}" presName="text3" presStyleLbl="fgAcc3" presStyleIdx="0" presStyleCnt="5" custScaleX="140787" custLinFactNeighborX="-50593" custLinFactNeighborY="395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A967B01-DFF1-4940-BDF2-CF5362B874B3}" type="pres">
      <dgm:prSet presAssocID="{9777C6C2-9FC2-4387-87C0-FE63D0267859}" presName="hierChild4" presStyleCnt="0"/>
      <dgm:spPr/>
    </dgm:pt>
    <dgm:pt modelId="{D5F8B725-FCC5-469D-B662-B09847918650}" type="pres">
      <dgm:prSet presAssocID="{DF04950A-CAB4-46FF-AEB1-B5C42E287A94}" presName="Name17" presStyleLbl="parChTrans1D3" presStyleIdx="1" presStyleCnt="5"/>
      <dgm:spPr/>
      <dgm:t>
        <a:bodyPr/>
        <a:lstStyle/>
        <a:p>
          <a:endParaRPr lang="ru-RU"/>
        </a:p>
      </dgm:t>
    </dgm:pt>
    <dgm:pt modelId="{D7B38F94-883D-4F64-89F4-0E28D05AEDE3}" type="pres">
      <dgm:prSet presAssocID="{18B7D948-9A8D-4E5A-90BC-33218207F87B}" presName="hierRoot3" presStyleCnt="0"/>
      <dgm:spPr/>
    </dgm:pt>
    <dgm:pt modelId="{A844E83B-CCE8-4BD3-B6E1-AA89833C4524}" type="pres">
      <dgm:prSet presAssocID="{18B7D948-9A8D-4E5A-90BC-33218207F87B}" presName="composite3" presStyleCnt="0"/>
      <dgm:spPr/>
    </dgm:pt>
    <dgm:pt modelId="{6A99FA26-F6B1-408A-BEF9-BE3B61F2A7A7}" type="pres">
      <dgm:prSet presAssocID="{18B7D948-9A8D-4E5A-90BC-33218207F87B}" presName="background3" presStyleLbl="node3" presStyleIdx="1" presStyleCnt="5"/>
      <dgm:spPr/>
    </dgm:pt>
    <dgm:pt modelId="{1514FBA6-F862-4819-8DCC-BFA369A82666}" type="pres">
      <dgm:prSet presAssocID="{18B7D948-9A8D-4E5A-90BC-33218207F87B}" presName="text3" presStyleLbl="fgAcc3" presStyleIdx="1" presStyleCnt="5" custScaleX="168523" custLinFactNeighborX="-31204" custLinFactNeighborY="395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BEDD8BA-4557-403D-9B30-CCA81DBF2194}" type="pres">
      <dgm:prSet presAssocID="{18B7D948-9A8D-4E5A-90BC-33218207F87B}" presName="hierChild4" presStyleCnt="0"/>
      <dgm:spPr/>
    </dgm:pt>
    <dgm:pt modelId="{DC6D9B50-544F-4E0F-A207-976442DBF3BA}" type="pres">
      <dgm:prSet presAssocID="{88BB2731-136F-4D55-8721-A04277A8B815}" presName="Name17" presStyleLbl="parChTrans1D3" presStyleIdx="2" presStyleCnt="5"/>
      <dgm:spPr/>
      <dgm:t>
        <a:bodyPr/>
        <a:lstStyle/>
        <a:p>
          <a:endParaRPr lang="ru-RU"/>
        </a:p>
      </dgm:t>
    </dgm:pt>
    <dgm:pt modelId="{78A6D58F-C6BF-437C-8109-392D73D0DF73}" type="pres">
      <dgm:prSet presAssocID="{C2AA818F-E631-4769-A94B-24B41D96E8BA}" presName="hierRoot3" presStyleCnt="0"/>
      <dgm:spPr/>
    </dgm:pt>
    <dgm:pt modelId="{EC194B0E-8CF4-4951-B217-2818B1A1CB23}" type="pres">
      <dgm:prSet presAssocID="{C2AA818F-E631-4769-A94B-24B41D96E8BA}" presName="composite3" presStyleCnt="0"/>
      <dgm:spPr/>
    </dgm:pt>
    <dgm:pt modelId="{C745FE73-6F51-48E6-A446-2D439CAAC77E}" type="pres">
      <dgm:prSet presAssocID="{C2AA818F-E631-4769-A94B-24B41D96E8BA}" presName="background3" presStyleLbl="node3" presStyleIdx="2" presStyleCnt="5"/>
      <dgm:spPr/>
    </dgm:pt>
    <dgm:pt modelId="{4B5BEB3C-4BCD-450C-BD69-1B5C44587EF3}" type="pres">
      <dgm:prSet presAssocID="{C2AA818F-E631-4769-A94B-24B41D96E8BA}" presName="text3" presStyleLbl="fgAcc3" presStyleIdx="2" presStyleCnt="5" custScaleX="219651" custLinFactNeighborX="-21102" custLinFactNeighborY="403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3A9BBCA-502E-470F-9869-F0A1DA8FD88D}" type="pres">
      <dgm:prSet presAssocID="{C2AA818F-E631-4769-A94B-24B41D96E8BA}" presName="hierChild4" presStyleCnt="0"/>
      <dgm:spPr/>
    </dgm:pt>
    <dgm:pt modelId="{C53E3023-EE73-4802-8B06-3E20A7F4F18F}" type="pres">
      <dgm:prSet presAssocID="{B5E88925-28E0-4FE5-AB45-F6B618490A16}" presName="Name10" presStyleLbl="parChTrans1D2" presStyleIdx="2" presStyleCnt="5"/>
      <dgm:spPr/>
      <dgm:t>
        <a:bodyPr/>
        <a:lstStyle/>
        <a:p>
          <a:endParaRPr lang="ru-RU"/>
        </a:p>
      </dgm:t>
    </dgm:pt>
    <dgm:pt modelId="{628E56E6-C970-4B57-BE3D-BF4FAF427575}" type="pres">
      <dgm:prSet presAssocID="{3AE670BF-44D9-4EE6-BB8A-A5C8CB3BF5EB}" presName="hierRoot2" presStyleCnt="0"/>
      <dgm:spPr/>
    </dgm:pt>
    <dgm:pt modelId="{27D6CB51-57FE-4964-BE1B-8B76406392F7}" type="pres">
      <dgm:prSet presAssocID="{3AE670BF-44D9-4EE6-BB8A-A5C8CB3BF5EB}" presName="composite2" presStyleCnt="0"/>
      <dgm:spPr/>
    </dgm:pt>
    <dgm:pt modelId="{E5767BE5-9682-4C15-A2E3-2BDFD13BD43C}" type="pres">
      <dgm:prSet presAssocID="{3AE670BF-44D9-4EE6-BB8A-A5C8CB3BF5EB}" presName="background2" presStyleLbl="node2" presStyleIdx="2" presStyleCnt="5"/>
      <dgm:spPr/>
    </dgm:pt>
    <dgm:pt modelId="{FCB66BC6-1FB3-4C72-9657-CEC4A0BEEA80}" type="pres">
      <dgm:prSet presAssocID="{3AE670BF-44D9-4EE6-BB8A-A5C8CB3BF5EB}" presName="text2" presStyleLbl="fgAcc2" presStyleIdx="2" presStyleCnt="5" custScaleX="228231" custLinFactNeighborX="21981" custLinFactNeighborY="231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2AA476C-DAC6-4E4A-AEA4-7B86D4634890}" type="pres">
      <dgm:prSet presAssocID="{3AE670BF-44D9-4EE6-BB8A-A5C8CB3BF5EB}" presName="hierChild3" presStyleCnt="0"/>
      <dgm:spPr/>
    </dgm:pt>
    <dgm:pt modelId="{C2D4D9D6-0E96-446E-8C6B-F236BEF02D34}" type="pres">
      <dgm:prSet presAssocID="{998EFD53-4694-4467-BEDA-4690AE9810DA}" presName="Name10" presStyleLbl="parChTrans1D2" presStyleIdx="3" presStyleCnt="5"/>
      <dgm:spPr/>
      <dgm:t>
        <a:bodyPr/>
        <a:lstStyle/>
        <a:p>
          <a:endParaRPr lang="ru-RU"/>
        </a:p>
      </dgm:t>
    </dgm:pt>
    <dgm:pt modelId="{E1679C97-7AF5-466A-A644-FF679C4B385E}" type="pres">
      <dgm:prSet presAssocID="{51B43EBB-FCEA-4DA6-B304-2D4E4F490F84}" presName="hierRoot2" presStyleCnt="0"/>
      <dgm:spPr/>
    </dgm:pt>
    <dgm:pt modelId="{0B708368-5683-4B87-8DF5-086D8A8F363B}" type="pres">
      <dgm:prSet presAssocID="{51B43EBB-FCEA-4DA6-B304-2D4E4F490F84}" presName="composite2" presStyleCnt="0"/>
      <dgm:spPr/>
    </dgm:pt>
    <dgm:pt modelId="{BFB0937F-492E-4DD9-8F3F-CD99C724B8F6}" type="pres">
      <dgm:prSet presAssocID="{51B43EBB-FCEA-4DA6-B304-2D4E4F490F84}" presName="background2" presStyleLbl="node2" presStyleIdx="3" presStyleCnt="5"/>
      <dgm:spPr/>
    </dgm:pt>
    <dgm:pt modelId="{C819A0F2-D936-42E1-B4EF-3846DDCF51A9}" type="pres">
      <dgm:prSet presAssocID="{51B43EBB-FCEA-4DA6-B304-2D4E4F490F84}" presName="text2" presStyleLbl="fgAcc2" presStyleIdx="3" presStyleCnt="5" custScaleX="180609" custLinFactNeighborX="-36803" custLinFactNeighborY="2726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B43627B-C1AA-4F83-9931-8E8BAA9104B9}" type="pres">
      <dgm:prSet presAssocID="{51B43EBB-FCEA-4DA6-B304-2D4E4F490F84}" presName="hierChild3" presStyleCnt="0"/>
      <dgm:spPr/>
    </dgm:pt>
    <dgm:pt modelId="{0D00C12D-B2AE-478B-AF4C-72686A411137}" type="pres">
      <dgm:prSet presAssocID="{95DC2F72-C59D-46CA-804F-A95D159233C9}" presName="Name17" presStyleLbl="parChTrans1D3" presStyleIdx="3" presStyleCnt="5"/>
      <dgm:spPr/>
      <dgm:t>
        <a:bodyPr/>
        <a:lstStyle/>
        <a:p>
          <a:endParaRPr lang="ru-RU"/>
        </a:p>
      </dgm:t>
    </dgm:pt>
    <dgm:pt modelId="{7B1043F7-2F37-4C00-93F1-C476436651E2}" type="pres">
      <dgm:prSet presAssocID="{2DEAEB44-7A32-43B6-A390-79B6E070A1E4}" presName="hierRoot3" presStyleCnt="0"/>
      <dgm:spPr/>
    </dgm:pt>
    <dgm:pt modelId="{F2CC8702-AA16-4324-BF6A-AC40D24476AC}" type="pres">
      <dgm:prSet presAssocID="{2DEAEB44-7A32-43B6-A390-79B6E070A1E4}" presName="composite3" presStyleCnt="0"/>
      <dgm:spPr/>
    </dgm:pt>
    <dgm:pt modelId="{C29164D2-4887-426C-8BAE-1FDB2DF84AFA}" type="pres">
      <dgm:prSet presAssocID="{2DEAEB44-7A32-43B6-A390-79B6E070A1E4}" presName="background3" presStyleLbl="node3" presStyleIdx="3" presStyleCnt="5"/>
      <dgm:spPr/>
    </dgm:pt>
    <dgm:pt modelId="{508D3705-10DB-46E5-B25F-87AFF73D4BF3}" type="pres">
      <dgm:prSet presAssocID="{2DEAEB44-7A32-43B6-A390-79B6E070A1E4}" presName="text3" presStyleLbl="fgAcc3" presStyleIdx="3" presStyleCnt="5" custScaleX="218050" custLinFactNeighborX="4580" custLinFactNeighborY="4245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7DEB863-8B8C-44A8-A358-FD84B1DAC8C0}" type="pres">
      <dgm:prSet presAssocID="{2DEAEB44-7A32-43B6-A390-79B6E070A1E4}" presName="hierChild4" presStyleCnt="0"/>
      <dgm:spPr/>
    </dgm:pt>
    <dgm:pt modelId="{9F9B39F7-4FDD-4D57-A69C-7F12823177C5}" type="pres">
      <dgm:prSet presAssocID="{B7BE1AB9-C916-43E7-9F89-224BBB7413E1}" presName="Name17" presStyleLbl="parChTrans1D3" presStyleIdx="4" presStyleCnt="5"/>
      <dgm:spPr/>
      <dgm:t>
        <a:bodyPr/>
        <a:lstStyle/>
        <a:p>
          <a:endParaRPr lang="ru-RU"/>
        </a:p>
      </dgm:t>
    </dgm:pt>
    <dgm:pt modelId="{0334CD62-681E-4940-B950-EAE298A31F46}" type="pres">
      <dgm:prSet presAssocID="{8E32F13F-1707-4EA3-9C40-19D1E81EA37F}" presName="hierRoot3" presStyleCnt="0"/>
      <dgm:spPr/>
    </dgm:pt>
    <dgm:pt modelId="{0D04C657-A002-4139-A6B1-64A1BA004536}" type="pres">
      <dgm:prSet presAssocID="{8E32F13F-1707-4EA3-9C40-19D1E81EA37F}" presName="composite3" presStyleCnt="0"/>
      <dgm:spPr/>
    </dgm:pt>
    <dgm:pt modelId="{F592E677-CEEF-4EA6-9205-EEBDD70EFFEC}" type="pres">
      <dgm:prSet presAssocID="{8E32F13F-1707-4EA3-9C40-19D1E81EA37F}" presName="background3" presStyleLbl="node3" presStyleIdx="4" presStyleCnt="5"/>
      <dgm:spPr/>
    </dgm:pt>
    <dgm:pt modelId="{7A8514D8-1AC7-47AF-A85E-2625752BAF81}" type="pres">
      <dgm:prSet presAssocID="{8E32F13F-1707-4EA3-9C40-19D1E81EA37F}" presName="text3" presStyleLbl="fgAcc3" presStyleIdx="4" presStyleCnt="5" custScaleX="222208" custLinFactNeighborX="59620" custLinFactNeighborY="4245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3E3AFFF-B5A6-48F1-B1C3-038237613BB5}" type="pres">
      <dgm:prSet presAssocID="{8E32F13F-1707-4EA3-9C40-19D1E81EA37F}" presName="hierChild4" presStyleCnt="0"/>
      <dgm:spPr/>
    </dgm:pt>
    <dgm:pt modelId="{F7619E00-75C8-4337-A422-D0C69365B7B9}" type="pres">
      <dgm:prSet presAssocID="{D9B2E386-F7A2-49EA-BA34-7671121B0043}" presName="Name10" presStyleLbl="parChTrans1D2" presStyleIdx="4" presStyleCnt="5"/>
      <dgm:spPr/>
      <dgm:t>
        <a:bodyPr/>
        <a:lstStyle/>
        <a:p>
          <a:endParaRPr lang="ru-RU"/>
        </a:p>
      </dgm:t>
    </dgm:pt>
    <dgm:pt modelId="{62348D95-C037-4DDF-9D76-4426E82C417D}" type="pres">
      <dgm:prSet presAssocID="{D1A53D0C-5178-4C40-B1CB-4BF83C6B5525}" presName="hierRoot2" presStyleCnt="0"/>
      <dgm:spPr/>
    </dgm:pt>
    <dgm:pt modelId="{B375A4A9-0136-4A1D-8E1C-B4122F74325C}" type="pres">
      <dgm:prSet presAssocID="{D1A53D0C-5178-4C40-B1CB-4BF83C6B5525}" presName="composite2" presStyleCnt="0"/>
      <dgm:spPr/>
    </dgm:pt>
    <dgm:pt modelId="{0372EA1D-D1B5-4DD5-AA64-AE6575C4CF07}" type="pres">
      <dgm:prSet presAssocID="{D1A53D0C-5178-4C40-B1CB-4BF83C6B5525}" presName="background2" presStyleLbl="node2" presStyleIdx="4" presStyleCnt="5"/>
      <dgm:spPr/>
    </dgm:pt>
    <dgm:pt modelId="{CB95FE55-0060-45E3-BC81-0AA2D68425D5}" type="pres">
      <dgm:prSet presAssocID="{D1A53D0C-5178-4C40-B1CB-4BF83C6B5525}" presName="text2" presStyleLbl="fgAcc2" presStyleIdx="4" presStyleCnt="5" custScaleX="187233" custLinFactNeighborX="-2503" custLinFactNeighborY="231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DDF034D-CB70-4EDC-A36D-21A1D264D430}" type="pres">
      <dgm:prSet presAssocID="{D1A53D0C-5178-4C40-B1CB-4BF83C6B5525}" presName="hierChild3" presStyleCnt="0"/>
      <dgm:spPr/>
    </dgm:pt>
  </dgm:ptLst>
  <dgm:cxnLst>
    <dgm:cxn modelId="{F6FE88DD-2285-46D1-A032-BD99838A1DC9}" srcId="{51B43EBB-FCEA-4DA6-B304-2D4E4F490F84}" destId="{8E32F13F-1707-4EA3-9C40-19D1E81EA37F}" srcOrd="1" destOrd="0" parTransId="{B7BE1AB9-C916-43E7-9F89-224BBB7413E1}" sibTransId="{0C8AE5B3-DFA9-4A76-AA45-F9B2AD6343A5}"/>
    <dgm:cxn modelId="{35381C74-0F50-4B22-8609-19180C321A17}" type="presOf" srcId="{FF967D70-1B75-4450-805C-6C6E88C2A099}" destId="{CCFD6E7C-0950-49B6-AE00-23D904EFCDA0}" srcOrd="0" destOrd="0" presId="urn:microsoft.com/office/officeart/2005/8/layout/hierarchy1"/>
    <dgm:cxn modelId="{2898236F-8530-4F87-9440-2718795E6ACB}" type="presOf" srcId="{D0BA7548-6B9E-4B00-9694-5E30E6D641B1}" destId="{C94BBD17-BCBD-4569-BFEF-0214C5D74DA9}" srcOrd="0" destOrd="0" presId="urn:microsoft.com/office/officeart/2005/8/layout/hierarchy1"/>
    <dgm:cxn modelId="{9981FEC7-9F86-4378-B7C1-840D3BA3434C}" srcId="{68650C6C-E04B-4A9F-B18A-5BAC85160367}" destId="{F45C63D3-AAA0-461A-B283-1F8502B58927}" srcOrd="0" destOrd="0" parTransId="{D0BA7548-6B9E-4B00-9694-5E30E6D641B1}" sibTransId="{803F0E39-29B5-4A94-AA07-AEF1E3391197}"/>
    <dgm:cxn modelId="{C5FC64A2-7C17-4E50-96A9-20B27928431B}" srcId="{68650C6C-E04B-4A9F-B18A-5BAC85160367}" destId="{D1A53D0C-5178-4C40-B1CB-4BF83C6B5525}" srcOrd="4" destOrd="0" parTransId="{D9B2E386-F7A2-49EA-BA34-7671121B0043}" sibTransId="{01DAB5B5-0357-4A5C-87E4-EB359C400A55}"/>
    <dgm:cxn modelId="{783C94B1-D8A3-4936-9909-25D4E79E6141}" type="presOf" srcId="{2DEAEB44-7A32-43B6-A390-79B6E070A1E4}" destId="{508D3705-10DB-46E5-B25F-87AFF73D4BF3}" srcOrd="0" destOrd="0" presId="urn:microsoft.com/office/officeart/2005/8/layout/hierarchy1"/>
    <dgm:cxn modelId="{1C0023D8-0CAB-4511-9BB2-B841202ADAC9}" type="presOf" srcId="{B5E88925-28E0-4FE5-AB45-F6B618490A16}" destId="{C53E3023-EE73-4802-8B06-3E20A7F4F18F}" srcOrd="0" destOrd="0" presId="urn:microsoft.com/office/officeart/2005/8/layout/hierarchy1"/>
    <dgm:cxn modelId="{9D50C6E4-B552-4D20-94E4-48EBB46A2E74}" type="presOf" srcId="{3E96FAB3-0C69-4D4A-B2F1-2660A63DC1FB}" destId="{D7C6482A-D101-4BAB-A991-FAF665A48038}" srcOrd="0" destOrd="0" presId="urn:microsoft.com/office/officeart/2005/8/layout/hierarchy1"/>
    <dgm:cxn modelId="{F9BEBE6A-1F42-4AED-B5CC-66BBC0479628}" type="presOf" srcId="{D9B2E386-F7A2-49EA-BA34-7671121B0043}" destId="{F7619E00-75C8-4337-A422-D0C69365B7B9}" srcOrd="0" destOrd="0" presId="urn:microsoft.com/office/officeart/2005/8/layout/hierarchy1"/>
    <dgm:cxn modelId="{3D2AB777-95FC-47A3-B948-B67BC5DBD120}" type="presOf" srcId="{8E32F13F-1707-4EA3-9C40-19D1E81EA37F}" destId="{7A8514D8-1AC7-47AF-A85E-2625752BAF81}" srcOrd="0" destOrd="0" presId="urn:microsoft.com/office/officeart/2005/8/layout/hierarchy1"/>
    <dgm:cxn modelId="{BCED771C-B7A6-44C3-909F-F9FC6A84E42E}" type="presOf" srcId="{C2AA818F-E631-4769-A94B-24B41D96E8BA}" destId="{4B5BEB3C-4BCD-450C-BD69-1B5C44587EF3}" srcOrd="0" destOrd="0" presId="urn:microsoft.com/office/officeart/2005/8/layout/hierarchy1"/>
    <dgm:cxn modelId="{A4949D36-0AEE-4CAC-B970-35F70C0B0697}" type="presOf" srcId="{95DC2F72-C59D-46CA-804F-A95D159233C9}" destId="{0D00C12D-B2AE-478B-AF4C-72686A411137}" srcOrd="0" destOrd="0" presId="urn:microsoft.com/office/officeart/2005/8/layout/hierarchy1"/>
    <dgm:cxn modelId="{FA985CB8-2FCF-446A-A8C0-F6E1CDF12EA1}" srcId="{68650C6C-E04B-4A9F-B18A-5BAC85160367}" destId="{3AE670BF-44D9-4EE6-BB8A-A5C8CB3BF5EB}" srcOrd="2" destOrd="0" parTransId="{B5E88925-28E0-4FE5-AB45-F6B618490A16}" sibTransId="{8BB02538-B3F3-4625-BDD8-31DA97BED725}"/>
    <dgm:cxn modelId="{01D69396-2B50-4AB2-8E34-B39CAB7F77B9}" type="presOf" srcId="{68650C6C-E04B-4A9F-B18A-5BAC85160367}" destId="{6EA88B7C-9525-41A6-966A-B19AAF224F20}" srcOrd="0" destOrd="0" presId="urn:microsoft.com/office/officeart/2005/8/layout/hierarchy1"/>
    <dgm:cxn modelId="{AF271F9C-A393-48F5-AB10-1B4AA14E271D}" type="presOf" srcId="{88BB2731-136F-4D55-8721-A04277A8B815}" destId="{DC6D9B50-544F-4E0F-A207-976442DBF3BA}" srcOrd="0" destOrd="0" presId="urn:microsoft.com/office/officeart/2005/8/layout/hierarchy1"/>
    <dgm:cxn modelId="{3D457F08-8B08-47FD-989D-D056BA8070A1}" type="presOf" srcId="{51B43EBB-FCEA-4DA6-B304-2D4E4F490F84}" destId="{C819A0F2-D936-42E1-B4EF-3846DDCF51A9}" srcOrd="0" destOrd="0" presId="urn:microsoft.com/office/officeart/2005/8/layout/hierarchy1"/>
    <dgm:cxn modelId="{E4582173-35F9-43F5-BB00-024D183C14FD}" type="presOf" srcId="{F45C63D3-AAA0-461A-B283-1F8502B58927}" destId="{498FF891-F4A8-4F31-9A9C-4976CA7D47DA}" srcOrd="0" destOrd="0" presId="urn:microsoft.com/office/officeart/2005/8/layout/hierarchy1"/>
    <dgm:cxn modelId="{8D043CE0-D88B-4AEA-AAD9-BF3050CDB242}" srcId="{FF967D70-1B75-4450-805C-6C6E88C2A099}" destId="{C2AA818F-E631-4769-A94B-24B41D96E8BA}" srcOrd="2" destOrd="0" parTransId="{88BB2731-136F-4D55-8721-A04277A8B815}" sibTransId="{5589B574-F64C-49FB-9B6F-BAD7E4D4CF4A}"/>
    <dgm:cxn modelId="{1746B573-EDE0-49EF-9270-553E284CCD67}" type="presOf" srcId="{998EFD53-4694-4467-BEDA-4690AE9810DA}" destId="{C2D4D9D6-0E96-446E-8C6B-F236BEF02D34}" srcOrd="0" destOrd="0" presId="urn:microsoft.com/office/officeart/2005/8/layout/hierarchy1"/>
    <dgm:cxn modelId="{9CFEC476-2D8F-41DE-A82D-451B0E826927}" type="presOf" srcId="{D1A53D0C-5178-4C40-B1CB-4BF83C6B5525}" destId="{CB95FE55-0060-45E3-BC81-0AA2D68425D5}" srcOrd="0" destOrd="0" presId="urn:microsoft.com/office/officeart/2005/8/layout/hierarchy1"/>
    <dgm:cxn modelId="{F6B92A76-28B1-40A9-A282-23B3F62F9827}" type="presOf" srcId="{4D80BAF7-C06B-4F1A-88C3-1C06109262CA}" destId="{ED6D45FC-FAA8-40DA-B2F4-72A4A8B4E045}" srcOrd="0" destOrd="0" presId="urn:microsoft.com/office/officeart/2005/8/layout/hierarchy1"/>
    <dgm:cxn modelId="{57B8495C-27F4-4A73-9C1C-298A8143A7B2}" srcId="{FF967D70-1B75-4450-805C-6C6E88C2A099}" destId="{9777C6C2-9FC2-4387-87C0-FE63D0267859}" srcOrd="0" destOrd="0" parTransId="{4D80BAF7-C06B-4F1A-88C3-1C06109262CA}" sibTransId="{29C6E04A-6994-4814-AE4E-A774C6D3E950}"/>
    <dgm:cxn modelId="{14DC2B4A-C692-45AC-85AE-ABB7A1A396B9}" type="presOf" srcId="{3AE670BF-44D9-4EE6-BB8A-A5C8CB3BF5EB}" destId="{FCB66BC6-1FB3-4C72-9657-CEC4A0BEEA80}" srcOrd="0" destOrd="0" presId="urn:microsoft.com/office/officeart/2005/8/layout/hierarchy1"/>
    <dgm:cxn modelId="{2A98E25D-A1BE-48CA-B4F8-D2D57200B4A9}" type="presOf" srcId="{DF18CA81-204D-4BC2-8953-20084FDC7011}" destId="{BF5CAB13-3799-45FB-B06E-99A448CE0025}" srcOrd="0" destOrd="0" presId="urn:microsoft.com/office/officeart/2005/8/layout/hierarchy1"/>
    <dgm:cxn modelId="{7F6D213E-B0F6-4904-A6DD-D06CC3BA35A9}" srcId="{51B43EBB-FCEA-4DA6-B304-2D4E4F490F84}" destId="{2DEAEB44-7A32-43B6-A390-79B6E070A1E4}" srcOrd="0" destOrd="0" parTransId="{95DC2F72-C59D-46CA-804F-A95D159233C9}" sibTransId="{4FF17A74-1D5B-48D6-8239-8344DD39273F}"/>
    <dgm:cxn modelId="{2AFB7392-86B7-4770-BB6E-4A1DB547B575}" srcId="{68650C6C-E04B-4A9F-B18A-5BAC85160367}" destId="{51B43EBB-FCEA-4DA6-B304-2D4E4F490F84}" srcOrd="3" destOrd="0" parTransId="{998EFD53-4694-4467-BEDA-4690AE9810DA}" sibTransId="{EF3F081B-6FD9-4887-820D-6078D006794D}"/>
    <dgm:cxn modelId="{838D8292-B0F6-437D-8D8E-B0FFE4623A0C}" type="presOf" srcId="{18B7D948-9A8D-4E5A-90BC-33218207F87B}" destId="{1514FBA6-F862-4819-8DCC-BFA369A82666}" srcOrd="0" destOrd="0" presId="urn:microsoft.com/office/officeart/2005/8/layout/hierarchy1"/>
    <dgm:cxn modelId="{27E98AFB-A563-4FDA-8BBE-487C76A2E70A}" type="presOf" srcId="{9777C6C2-9FC2-4387-87C0-FE63D0267859}" destId="{925B4681-846B-48D1-ACC1-DA4D01D800F9}" srcOrd="0" destOrd="0" presId="urn:microsoft.com/office/officeart/2005/8/layout/hierarchy1"/>
    <dgm:cxn modelId="{67ED8B4F-59A8-4EDE-BD9C-B64534DA0FC0}" type="presOf" srcId="{B7BE1AB9-C916-43E7-9F89-224BBB7413E1}" destId="{9F9B39F7-4FDD-4D57-A69C-7F12823177C5}" srcOrd="0" destOrd="0" presId="urn:microsoft.com/office/officeart/2005/8/layout/hierarchy1"/>
    <dgm:cxn modelId="{57FDE5F6-832B-45B9-B5C9-D5E317FC7D21}" srcId="{3E96FAB3-0C69-4D4A-B2F1-2660A63DC1FB}" destId="{68650C6C-E04B-4A9F-B18A-5BAC85160367}" srcOrd="0" destOrd="0" parTransId="{83029B09-151E-4303-9AB6-2AABAE1D656E}" sibTransId="{3EAEFECB-9A19-40F9-A73F-CB32B1FD5363}"/>
    <dgm:cxn modelId="{246C07CB-51CE-46E0-9145-1EA3563D99CA}" srcId="{68650C6C-E04B-4A9F-B18A-5BAC85160367}" destId="{FF967D70-1B75-4450-805C-6C6E88C2A099}" srcOrd="1" destOrd="0" parTransId="{DF18CA81-204D-4BC2-8953-20084FDC7011}" sibTransId="{562DCD95-BD2D-4B6C-91FC-036B59CB9E07}"/>
    <dgm:cxn modelId="{7ABF9DFA-FA10-4A4A-BA07-882497F2941C}" type="presOf" srcId="{DF04950A-CAB4-46FF-AEB1-B5C42E287A94}" destId="{D5F8B725-FCC5-469D-B662-B09847918650}" srcOrd="0" destOrd="0" presId="urn:microsoft.com/office/officeart/2005/8/layout/hierarchy1"/>
    <dgm:cxn modelId="{CE0D9B0A-2EC5-4572-9DD2-79A8F18F4102}" srcId="{FF967D70-1B75-4450-805C-6C6E88C2A099}" destId="{18B7D948-9A8D-4E5A-90BC-33218207F87B}" srcOrd="1" destOrd="0" parTransId="{DF04950A-CAB4-46FF-AEB1-B5C42E287A94}" sibTransId="{E577C8F3-4BBC-49D2-9486-E6C1320A928C}"/>
    <dgm:cxn modelId="{A4FBC725-AD23-45B4-944D-FA2AA50843D7}" type="presParOf" srcId="{D7C6482A-D101-4BAB-A991-FAF665A48038}" destId="{2F3F5B40-5E6F-435E-A00C-51AE58B14791}" srcOrd="0" destOrd="0" presId="urn:microsoft.com/office/officeart/2005/8/layout/hierarchy1"/>
    <dgm:cxn modelId="{EFB4B602-46F9-494F-AA21-9015868FBEFB}" type="presParOf" srcId="{2F3F5B40-5E6F-435E-A00C-51AE58B14791}" destId="{04FDD993-CD6B-4958-B9ED-982C0539F283}" srcOrd="0" destOrd="0" presId="urn:microsoft.com/office/officeart/2005/8/layout/hierarchy1"/>
    <dgm:cxn modelId="{8A4C602E-E296-4FB7-9E11-C9553B519F6E}" type="presParOf" srcId="{04FDD993-CD6B-4958-B9ED-982C0539F283}" destId="{45F792B2-55C4-41F4-8707-0A6E2618FB9D}" srcOrd="0" destOrd="0" presId="urn:microsoft.com/office/officeart/2005/8/layout/hierarchy1"/>
    <dgm:cxn modelId="{49EDA5FE-F0E2-4812-8051-9FAB642DC91F}" type="presParOf" srcId="{04FDD993-CD6B-4958-B9ED-982C0539F283}" destId="{6EA88B7C-9525-41A6-966A-B19AAF224F20}" srcOrd="1" destOrd="0" presId="urn:microsoft.com/office/officeart/2005/8/layout/hierarchy1"/>
    <dgm:cxn modelId="{10FB92DB-B469-4936-B46E-C998408B640C}" type="presParOf" srcId="{2F3F5B40-5E6F-435E-A00C-51AE58B14791}" destId="{7CE63B58-1BD4-4A1E-B5A4-D66646B791FA}" srcOrd="1" destOrd="0" presId="urn:microsoft.com/office/officeart/2005/8/layout/hierarchy1"/>
    <dgm:cxn modelId="{0B49E71C-A0ED-4148-9AFB-E1166AE18D3A}" type="presParOf" srcId="{7CE63B58-1BD4-4A1E-B5A4-D66646B791FA}" destId="{C94BBD17-BCBD-4569-BFEF-0214C5D74DA9}" srcOrd="0" destOrd="0" presId="urn:microsoft.com/office/officeart/2005/8/layout/hierarchy1"/>
    <dgm:cxn modelId="{A123FC28-EDC0-4C93-9720-DF3B578C65D3}" type="presParOf" srcId="{7CE63B58-1BD4-4A1E-B5A4-D66646B791FA}" destId="{83D1D1FF-9ADA-45B6-9E99-D928BE1E9564}" srcOrd="1" destOrd="0" presId="urn:microsoft.com/office/officeart/2005/8/layout/hierarchy1"/>
    <dgm:cxn modelId="{EA030CD5-985B-496B-B7B0-0B7207D85284}" type="presParOf" srcId="{83D1D1FF-9ADA-45B6-9E99-D928BE1E9564}" destId="{A6393899-065B-4BF6-861B-60B5A309C575}" srcOrd="0" destOrd="0" presId="urn:microsoft.com/office/officeart/2005/8/layout/hierarchy1"/>
    <dgm:cxn modelId="{25B8DC5E-482B-4E43-8D82-88F46A30D154}" type="presParOf" srcId="{A6393899-065B-4BF6-861B-60B5A309C575}" destId="{9770AF5C-9BFD-4C7C-91F9-D106B1C61E68}" srcOrd="0" destOrd="0" presId="urn:microsoft.com/office/officeart/2005/8/layout/hierarchy1"/>
    <dgm:cxn modelId="{C7EF1AED-7045-4E99-A561-5E30D9A1A9C7}" type="presParOf" srcId="{A6393899-065B-4BF6-861B-60B5A309C575}" destId="{498FF891-F4A8-4F31-9A9C-4976CA7D47DA}" srcOrd="1" destOrd="0" presId="urn:microsoft.com/office/officeart/2005/8/layout/hierarchy1"/>
    <dgm:cxn modelId="{278EB50E-D66B-4583-A829-652216AEAB35}" type="presParOf" srcId="{83D1D1FF-9ADA-45B6-9E99-D928BE1E9564}" destId="{14C05384-064C-411B-BD78-CAD609BCB1F1}" srcOrd="1" destOrd="0" presId="urn:microsoft.com/office/officeart/2005/8/layout/hierarchy1"/>
    <dgm:cxn modelId="{E04AE9F7-6E85-4CD0-B7E0-EC41C2D617AB}" type="presParOf" srcId="{7CE63B58-1BD4-4A1E-B5A4-D66646B791FA}" destId="{BF5CAB13-3799-45FB-B06E-99A448CE0025}" srcOrd="2" destOrd="0" presId="urn:microsoft.com/office/officeart/2005/8/layout/hierarchy1"/>
    <dgm:cxn modelId="{60B78B9D-CEE9-4854-AF11-B939F62D00FC}" type="presParOf" srcId="{7CE63B58-1BD4-4A1E-B5A4-D66646B791FA}" destId="{76D92BC5-1074-4C18-A6A0-F0D1FED079DD}" srcOrd="3" destOrd="0" presId="urn:microsoft.com/office/officeart/2005/8/layout/hierarchy1"/>
    <dgm:cxn modelId="{149010B7-703B-4BEE-8794-6611F2930503}" type="presParOf" srcId="{76D92BC5-1074-4C18-A6A0-F0D1FED079DD}" destId="{441308B7-02C7-4A1A-9AE6-81A936094ACE}" srcOrd="0" destOrd="0" presId="urn:microsoft.com/office/officeart/2005/8/layout/hierarchy1"/>
    <dgm:cxn modelId="{0E2161C5-5704-4136-BF2E-C273E1897ED2}" type="presParOf" srcId="{441308B7-02C7-4A1A-9AE6-81A936094ACE}" destId="{1E5BB099-B7E6-49B2-B207-D13DA8BC42C7}" srcOrd="0" destOrd="0" presId="urn:microsoft.com/office/officeart/2005/8/layout/hierarchy1"/>
    <dgm:cxn modelId="{718C5E97-760D-450A-AAA4-CAA5D984EABE}" type="presParOf" srcId="{441308B7-02C7-4A1A-9AE6-81A936094ACE}" destId="{CCFD6E7C-0950-49B6-AE00-23D904EFCDA0}" srcOrd="1" destOrd="0" presId="urn:microsoft.com/office/officeart/2005/8/layout/hierarchy1"/>
    <dgm:cxn modelId="{C0F065C1-3D6C-444F-9D1A-A09B909972C1}" type="presParOf" srcId="{76D92BC5-1074-4C18-A6A0-F0D1FED079DD}" destId="{EF1E72CD-DF84-40DA-9A0A-C22F99CA2E22}" srcOrd="1" destOrd="0" presId="urn:microsoft.com/office/officeart/2005/8/layout/hierarchy1"/>
    <dgm:cxn modelId="{44B402C7-1A0A-4D41-9DCA-22C887D31D27}" type="presParOf" srcId="{EF1E72CD-DF84-40DA-9A0A-C22F99CA2E22}" destId="{ED6D45FC-FAA8-40DA-B2F4-72A4A8B4E045}" srcOrd="0" destOrd="0" presId="urn:microsoft.com/office/officeart/2005/8/layout/hierarchy1"/>
    <dgm:cxn modelId="{8C97C74B-AD8F-4210-ADAB-6896B73506EF}" type="presParOf" srcId="{EF1E72CD-DF84-40DA-9A0A-C22F99CA2E22}" destId="{5C35B94B-5F35-4F8F-A443-794D99CE6A90}" srcOrd="1" destOrd="0" presId="urn:microsoft.com/office/officeart/2005/8/layout/hierarchy1"/>
    <dgm:cxn modelId="{E18C237F-2837-473C-ABA3-1344B40514DD}" type="presParOf" srcId="{5C35B94B-5F35-4F8F-A443-794D99CE6A90}" destId="{222322BE-6AC8-4EF5-9FC4-FA02F63F2289}" srcOrd="0" destOrd="0" presId="urn:microsoft.com/office/officeart/2005/8/layout/hierarchy1"/>
    <dgm:cxn modelId="{F0433ED4-62D7-4E23-B35A-42E70C415CC3}" type="presParOf" srcId="{222322BE-6AC8-4EF5-9FC4-FA02F63F2289}" destId="{AD04122D-61ED-4B22-85B2-68B699C917DF}" srcOrd="0" destOrd="0" presId="urn:microsoft.com/office/officeart/2005/8/layout/hierarchy1"/>
    <dgm:cxn modelId="{8EBD02C5-BB1E-4362-85A8-8883993E865E}" type="presParOf" srcId="{222322BE-6AC8-4EF5-9FC4-FA02F63F2289}" destId="{925B4681-846B-48D1-ACC1-DA4D01D800F9}" srcOrd="1" destOrd="0" presId="urn:microsoft.com/office/officeart/2005/8/layout/hierarchy1"/>
    <dgm:cxn modelId="{5A7936AE-2D0E-460F-81BE-C787F31209F0}" type="presParOf" srcId="{5C35B94B-5F35-4F8F-A443-794D99CE6A90}" destId="{7A967B01-DFF1-4940-BDF2-CF5362B874B3}" srcOrd="1" destOrd="0" presId="urn:microsoft.com/office/officeart/2005/8/layout/hierarchy1"/>
    <dgm:cxn modelId="{4B913CEE-C0D1-44F6-AEC4-57725DDDF68D}" type="presParOf" srcId="{EF1E72CD-DF84-40DA-9A0A-C22F99CA2E22}" destId="{D5F8B725-FCC5-469D-B662-B09847918650}" srcOrd="2" destOrd="0" presId="urn:microsoft.com/office/officeart/2005/8/layout/hierarchy1"/>
    <dgm:cxn modelId="{77170413-06A3-41A3-94CC-4CD2361818D3}" type="presParOf" srcId="{EF1E72CD-DF84-40DA-9A0A-C22F99CA2E22}" destId="{D7B38F94-883D-4F64-89F4-0E28D05AEDE3}" srcOrd="3" destOrd="0" presId="urn:microsoft.com/office/officeart/2005/8/layout/hierarchy1"/>
    <dgm:cxn modelId="{D2BAC1E9-D29C-4EE0-80A7-D545C77C9C78}" type="presParOf" srcId="{D7B38F94-883D-4F64-89F4-0E28D05AEDE3}" destId="{A844E83B-CCE8-4BD3-B6E1-AA89833C4524}" srcOrd="0" destOrd="0" presId="urn:microsoft.com/office/officeart/2005/8/layout/hierarchy1"/>
    <dgm:cxn modelId="{5035FE75-D033-4224-BA73-AA8BE54300D9}" type="presParOf" srcId="{A844E83B-CCE8-4BD3-B6E1-AA89833C4524}" destId="{6A99FA26-F6B1-408A-BEF9-BE3B61F2A7A7}" srcOrd="0" destOrd="0" presId="urn:microsoft.com/office/officeart/2005/8/layout/hierarchy1"/>
    <dgm:cxn modelId="{E75B7A05-B20F-4926-A4D2-131D7F2B9BD1}" type="presParOf" srcId="{A844E83B-CCE8-4BD3-B6E1-AA89833C4524}" destId="{1514FBA6-F862-4819-8DCC-BFA369A82666}" srcOrd="1" destOrd="0" presId="urn:microsoft.com/office/officeart/2005/8/layout/hierarchy1"/>
    <dgm:cxn modelId="{6778F3E7-A40A-4499-A4EF-405EEC3BD2C0}" type="presParOf" srcId="{D7B38F94-883D-4F64-89F4-0E28D05AEDE3}" destId="{6BEDD8BA-4557-403D-9B30-CCA81DBF2194}" srcOrd="1" destOrd="0" presId="urn:microsoft.com/office/officeart/2005/8/layout/hierarchy1"/>
    <dgm:cxn modelId="{4579FA2D-DE54-4437-B113-796366AB071F}" type="presParOf" srcId="{EF1E72CD-DF84-40DA-9A0A-C22F99CA2E22}" destId="{DC6D9B50-544F-4E0F-A207-976442DBF3BA}" srcOrd="4" destOrd="0" presId="urn:microsoft.com/office/officeart/2005/8/layout/hierarchy1"/>
    <dgm:cxn modelId="{9922D784-E1F8-4916-B4DF-05535F8E17BC}" type="presParOf" srcId="{EF1E72CD-DF84-40DA-9A0A-C22F99CA2E22}" destId="{78A6D58F-C6BF-437C-8109-392D73D0DF73}" srcOrd="5" destOrd="0" presId="urn:microsoft.com/office/officeart/2005/8/layout/hierarchy1"/>
    <dgm:cxn modelId="{443C8D2E-2AA9-43E8-8198-3974166BB0EF}" type="presParOf" srcId="{78A6D58F-C6BF-437C-8109-392D73D0DF73}" destId="{EC194B0E-8CF4-4951-B217-2818B1A1CB23}" srcOrd="0" destOrd="0" presId="urn:microsoft.com/office/officeart/2005/8/layout/hierarchy1"/>
    <dgm:cxn modelId="{6666893C-EE51-4AE0-977E-8DA62CE9C119}" type="presParOf" srcId="{EC194B0E-8CF4-4951-B217-2818B1A1CB23}" destId="{C745FE73-6F51-48E6-A446-2D439CAAC77E}" srcOrd="0" destOrd="0" presId="urn:microsoft.com/office/officeart/2005/8/layout/hierarchy1"/>
    <dgm:cxn modelId="{4AE45193-4624-493C-8C7F-64929F9CC5F1}" type="presParOf" srcId="{EC194B0E-8CF4-4951-B217-2818B1A1CB23}" destId="{4B5BEB3C-4BCD-450C-BD69-1B5C44587EF3}" srcOrd="1" destOrd="0" presId="urn:microsoft.com/office/officeart/2005/8/layout/hierarchy1"/>
    <dgm:cxn modelId="{47F2D979-DC85-4EFA-9478-FE6E16D24A9F}" type="presParOf" srcId="{78A6D58F-C6BF-437C-8109-392D73D0DF73}" destId="{73A9BBCA-502E-470F-9869-F0A1DA8FD88D}" srcOrd="1" destOrd="0" presId="urn:microsoft.com/office/officeart/2005/8/layout/hierarchy1"/>
    <dgm:cxn modelId="{941A105F-FD19-4B6D-8E74-5383D235511B}" type="presParOf" srcId="{7CE63B58-1BD4-4A1E-B5A4-D66646B791FA}" destId="{C53E3023-EE73-4802-8B06-3E20A7F4F18F}" srcOrd="4" destOrd="0" presId="urn:microsoft.com/office/officeart/2005/8/layout/hierarchy1"/>
    <dgm:cxn modelId="{CFBC9BD3-0B57-4E31-A2E9-18B6699EF6CC}" type="presParOf" srcId="{7CE63B58-1BD4-4A1E-B5A4-D66646B791FA}" destId="{628E56E6-C970-4B57-BE3D-BF4FAF427575}" srcOrd="5" destOrd="0" presId="urn:microsoft.com/office/officeart/2005/8/layout/hierarchy1"/>
    <dgm:cxn modelId="{3CEFC353-086E-493C-A460-7A808BB64A7F}" type="presParOf" srcId="{628E56E6-C970-4B57-BE3D-BF4FAF427575}" destId="{27D6CB51-57FE-4964-BE1B-8B76406392F7}" srcOrd="0" destOrd="0" presId="urn:microsoft.com/office/officeart/2005/8/layout/hierarchy1"/>
    <dgm:cxn modelId="{A827E7D3-5688-4D3D-816B-820027086C1F}" type="presParOf" srcId="{27D6CB51-57FE-4964-BE1B-8B76406392F7}" destId="{E5767BE5-9682-4C15-A2E3-2BDFD13BD43C}" srcOrd="0" destOrd="0" presId="urn:microsoft.com/office/officeart/2005/8/layout/hierarchy1"/>
    <dgm:cxn modelId="{22132DCB-B186-4466-805D-859D32C96701}" type="presParOf" srcId="{27D6CB51-57FE-4964-BE1B-8B76406392F7}" destId="{FCB66BC6-1FB3-4C72-9657-CEC4A0BEEA80}" srcOrd="1" destOrd="0" presId="urn:microsoft.com/office/officeart/2005/8/layout/hierarchy1"/>
    <dgm:cxn modelId="{2A2DBD37-DE7D-42AD-B0A8-FBE8413CB139}" type="presParOf" srcId="{628E56E6-C970-4B57-BE3D-BF4FAF427575}" destId="{C2AA476C-DAC6-4E4A-AEA4-7B86D4634890}" srcOrd="1" destOrd="0" presId="urn:microsoft.com/office/officeart/2005/8/layout/hierarchy1"/>
    <dgm:cxn modelId="{41BC21A2-8D04-496B-9B12-E600D3B5AED6}" type="presParOf" srcId="{7CE63B58-1BD4-4A1E-B5A4-D66646B791FA}" destId="{C2D4D9D6-0E96-446E-8C6B-F236BEF02D34}" srcOrd="6" destOrd="0" presId="urn:microsoft.com/office/officeart/2005/8/layout/hierarchy1"/>
    <dgm:cxn modelId="{83F66033-FE99-4810-9D9B-8586CC19F915}" type="presParOf" srcId="{7CE63B58-1BD4-4A1E-B5A4-D66646B791FA}" destId="{E1679C97-7AF5-466A-A644-FF679C4B385E}" srcOrd="7" destOrd="0" presId="urn:microsoft.com/office/officeart/2005/8/layout/hierarchy1"/>
    <dgm:cxn modelId="{567F34A4-7F2A-4297-BBDF-8FB76422118B}" type="presParOf" srcId="{E1679C97-7AF5-466A-A644-FF679C4B385E}" destId="{0B708368-5683-4B87-8DF5-086D8A8F363B}" srcOrd="0" destOrd="0" presId="urn:microsoft.com/office/officeart/2005/8/layout/hierarchy1"/>
    <dgm:cxn modelId="{500A2EFD-1C12-4B09-BBC2-04F261D27F09}" type="presParOf" srcId="{0B708368-5683-4B87-8DF5-086D8A8F363B}" destId="{BFB0937F-492E-4DD9-8F3F-CD99C724B8F6}" srcOrd="0" destOrd="0" presId="urn:microsoft.com/office/officeart/2005/8/layout/hierarchy1"/>
    <dgm:cxn modelId="{8CDDEB85-CCE1-4CFB-AC00-B9BAD9E7B6E1}" type="presParOf" srcId="{0B708368-5683-4B87-8DF5-086D8A8F363B}" destId="{C819A0F2-D936-42E1-B4EF-3846DDCF51A9}" srcOrd="1" destOrd="0" presId="urn:microsoft.com/office/officeart/2005/8/layout/hierarchy1"/>
    <dgm:cxn modelId="{75C25BEE-0355-4B55-A85E-CDCB9B6DABDB}" type="presParOf" srcId="{E1679C97-7AF5-466A-A644-FF679C4B385E}" destId="{6B43627B-C1AA-4F83-9931-8E8BAA9104B9}" srcOrd="1" destOrd="0" presId="urn:microsoft.com/office/officeart/2005/8/layout/hierarchy1"/>
    <dgm:cxn modelId="{4C2F08C4-3234-4C0A-8DF1-41EF4D41B733}" type="presParOf" srcId="{6B43627B-C1AA-4F83-9931-8E8BAA9104B9}" destId="{0D00C12D-B2AE-478B-AF4C-72686A411137}" srcOrd="0" destOrd="0" presId="urn:microsoft.com/office/officeart/2005/8/layout/hierarchy1"/>
    <dgm:cxn modelId="{C23B3105-4D5E-4F87-860A-1B0FB1E36C1F}" type="presParOf" srcId="{6B43627B-C1AA-4F83-9931-8E8BAA9104B9}" destId="{7B1043F7-2F37-4C00-93F1-C476436651E2}" srcOrd="1" destOrd="0" presId="urn:microsoft.com/office/officeart/2005/8/layout/hierarchy1"/>
    <dgm:cxn modelId="{89552F3C-A2CC-43EF-B117-90C1B7421551}" type="presParOf" srcId="{7B1043F7-2F37-4C00-93F1-C476436651E2}" destId="{F2CC8702-AA16-4324-BF6A-AC40D24476AC}" srcOrd="0" destOrd="0" presId="urn:microsoft.com/office/officeart/2005/8/layout/hierarchy1"/>
    <dgm:cxn modelId="{40DFDA2F-D74A-4037-BC46-A9DCAA5C163F}" type="presParOf" srcId="{F2CC8702-AA16-4324-BF6A-AC40D24476AC}" destId="{C29164D2-4887-426C-8BAE-1FDB2DF84AFA}" srcOrd="0" destOrd="0" presId="urn:microsoft.com/office/officeart/2005/8/layout/hierarchy1"/>
    <dgm:cxn modelId="{0EC34FF9-DBE4-46E3-9E19-6724A7349EFF}" type="presParOf" srcId="{F2CC8702-AA16-4324-BF6A-AC40D24476AC}" destId="{508D3705-10DB-46E5-B25F-87AFF73D4BF3}" srcOrd="1" destOrd="0" presId="urn:microsoft.com/office/officeart/2005/8/layout/hierarchy1"/>
    <dgm:cxn modelId="{6ED5B955-F18E-42E0-A4BC-2F30B7C19D37}" type="presParOf" srcId="{7B1043F7-2F37-4C00-93F1-C476436651E2}" destId="{67DEB863-8B8C-44A8-A358-FD84B1DAC8C0}" srcOrd="1" destOrd="0" presId="urn:microsoft.com/office/officeart/2005/8/layout/hierarchy1"/>
    <dgm:cxn modelId="{DC5A3B5E-9F57-44A3-B4DC-FFC8B9398CC2}" type="presParOf" srcId="{6B43627B-C1AA-4F83-9931-8E8BAA9104B9}" destId="{9F9B39F7-4FDD-4D57-A69C-7F12823177C5}" srcOrd="2" destOrd="0" presId="urn:microsoft.com/office/officeart/2005/8/layout/hierarchy1"/>
    <dgm:cxn modelId="{900C3E50-16E3-4B44-B283-D4ABCAB943CC}" type="presParOf" srcId="{6B43627B-C1AA-4F83-9931-8E8BAA9104B9}" destId="{0334CD62-681E-4940-B950-EAE298A31F46}" srcOrd="3" destOrd="0" presId="urn:microsoft.com/office/officeart/2005/8/layout/hierarchy1"/>
    <dgm:cxn modelId="{951F8537-8593-45B7-9BC7-5656CB440BA1}" type="presParOf" srcId="{0334CD62-681E-4940-B950-EAE298A31F46}" destId="{0D04C657-A002-4139-A6B1-64A1BA004536}" srcOrd="0" destOrd="0" presId="urn:microsoft.com/office/officeart/2005/8/layout/hierarchy1"/>
    <dgm:cxn modelId="{9138DF53-04F9-4F4A-B6BF-9D425961D4A5}" type="presParOf" srcId="{0D04C657-A002-4139-A6B1-64A1BA004536}" destId="{F592E677-CEEF-4EA6-9205-EEBDD70EFFEC}" srcOrd="0" destOrd="0" presId="urn:microsoft.com/office/officeart/2005/8/layout/hierarchy1"/>
    <dgm:cxn modelId="{D093A92C-7912-4645-A2A4-B58EF6CAADA7}" type="presParOf" srcId="{0D04C657-A002-4139-A6B1-64A1BA004536}" destId="{7A8514D8-1AC7-47AF-A85E-2625752BAF81}" srcOrd="1" destOrd="0" presId="urn:microsoft.com/office/officeart/2005/8/layout/hierarchy1"/>
    <dgm:cxn modelId="{B22FF28A-1C89-4385-A5E1-AD1C5F9CF097}" type="presParOf" srcId="{0334CD62-681E-4940-B950-EAE298A31F46}" destId="{23E3AFFF-B5A6-48F1-B1C3-038237613BB5}" srcOrd="1" destOrd="0" presId="urn:microsoft.com/office/officeart/2005/8/layout/hierarchy1"/>
    <dgm:cxn modelId="{77759DD3-58C9-44CE-921E-9E9E931A3976}" type="presParOf" srcId="{7CE63B58-1BD4-4A1E-B5A4-D66646B791FA}" destId="{F7619E00-75C8-4337-A422-D0C69365B7B9}" srcOrd="8" destOrd="0" presId="urn:microsoft.com/office/officeart/2005/8/layout/hierarchy1"/>
    <dgm:cxn modelId="{9F2D6563-CA65-4CFB-9AF9-B994D932A291}" type="presParOf" srcId="{7CE63B58-1BD4-4A1E-B5A4-D66646B791FA}" destId="{62348D95-C037-4DDF-9D76-4426E82C417D}" srcOrd="9" destOrd="0" presId="urn:microsoft.com/office/officeart/2005/8/layout/hierarchy1"/>
    <dgm:cxn modelId="{407A80F9-52CF-41CC-81BB-B2FBA211B8DC}" type="presParOf" srcId="{62348D95-C037-4DDF-9D76-4426E82C417D}" destId="{B375A4A9-0136-4A1D-8E1C-B4122F74325C}" srcOrd="0" destOrd="0" presId="urn:microsoft.com/office/officeart/2005/8/layout/hierarchy1"/>
    <dgm:cxn modelId="{E4C4D643-7A1D-440B-9080-FD28EC43BEB8}" type="presParOf" srcId="{B375A4A9-0136-4A1D-8E1C-B4122F74325C}" destId="{0372EA1D-D1B5-4DD5-AA64-AE6575C4CF07}" srcOrd="0" destOrd="0" presId="urn:microsoft.com/office/officeart/2005/8/layout/hierarchy1"/>
    <dgm:cxn modelId="{3489F995-D8F1-4E21-85A0-3598DE8178E1}" type="presParOf" srcId="{B375A4A9-0136-4A1D-8E1C-B4122F74325C}" destId="{CB95FE55-0060-45E3-BC81-0AA2D68425D5}" srcOrd="1" destOrd="0" presId="urn:microsoft.com/office/officeart/2005/8/layout/hierarchy1"/>
    <dgm:cxn modelId="{A07C10EB-D256-4E98-A201-B8339A0CBF2F}" type="presParOf" srcId="{62348D95-C037-4DDF-9D76-4426E82C417D}" destId="{8DDF034D-CB70-4EDC-A36D-21A1D264D43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619E00-75C8-4337-A422-D0C69365B7B9}">
      <dsp:nvSpPr>
        <dsp:cNvPr id="0" name=""/>
        <dsp:cNvSpPr/>
      </dsp:nvSpPr>
      <dsp:spPr>
        <a:xfrm>
          <a:off x="4562322" y="864969"/>
          <a:ext cx="3773903" cy="4075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8000"/>
              </a:lnTo>
              <a:lnTo>
                <a:pt x="3773903" y="338000"/>
              </a:lnTo>
              <a:lnTo>
                <a:pt x="3773903" y="407519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9B39F7-4FDD-4D57-A69C-7F12823177C5}">
      <dsp:nvSpPr>
        <dsp:cNvPr id="0" name=""/>
        <dsp:cNvSpPr/>
      </dsp:nvSpPr>
      <dsp:spPr>
        <a:xfrm>
          <a:off x="6531871" y="1768729"/>
          <a:ext cx="1625121" cy="2906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1119"/>
              </a:lnTo>
              <a:lnTo>
                <a:pt x="1625121" y="221119"/>
              </a:lnTo>
              <a:lnTo>
                <a:pt x="1625121" y="290638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00C12D-B2AE-478B-AF4C-72686A411137}">
      <dsp:nvSpPr>
        <dsp:cNvPr id="0" name=""/>
        <dsp:cNvSpPr/>
      </dsp:nvSpPr>
      <dsp:spPr>
        <a:xfrm>
          <a:off x="5925284" y="1768729"/>
          <a:ext cx="606587" cy="290638"/>
        </a:xfrm>
        <a:custGeom>
          <a:avLst/>
          <a:gdLst/>
          <a:ahLst/>
          <a:cxnLst/>
          <a:rect l="0" t="0" r="0" b="0"/>
          <a:pathLst>
            <a:path>
              <a:moveTo>
                <a:pt x="606587" y="0"/>
              </a:moveTo>
              <a:lnTo>
                <a:pt x="606587" y="221119"/>
              </a:lnTo>
              <a:lnTo>
                <a:pt x="0" y="221119"/>
              </a:lnTo>
              <a:lnTo>
                <a:pt x="0" y="290638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D4D9D6-0E96-446E-8C6B-F236BEF02D34}">
      <dsp:nvSpPr>
        <dsp:cNvPr id="0" name=""/>
        <dsp:cNvSpPr/>
      </dsp:nvSpPr>
      <dsp:spPr>
        <a:xfrm>
          <a:off x="4562322" y="864969"/>
          <a:ext cx="1969548" cy="4272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7719"/>
              </a:lnTo>
              <a:lnTo>
                <a:pt x="1969548" y="357719"/>
              </a:lnTo>
              <a:lnTo>
                <a:pt x="1969548" y="427237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3E3023-EE73-4802-8B06-3E20A7F4F18F}">
      <dsp:nvSpPr>
        <dsp:cNvPr id="0" name=""/>
        <dsp:cNvSpPr/>
      </dsp:nvSpPr>
      <dsp:spPr>
        <a:xfrm>
          <a:off x="4562322" y="864969"/>
          <a:ext cx="144252" cy="4075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8000"/>
              </a:lnTo>
              <a:lnTo>
                <a:pt x="144252" y="338000"/>
              </a:lnTo>
              <a:lnTo>
                <a:pt x="144252" y="407519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6D9B50-544F-4E0F-A207-976442DBF3BA}">
      <dsp:nvSpPr>
        <dsp:cNvPr id="0" name=""/>
        <dsp:cNvSpPr/>
      </dsp:nvSpPr>
      <dsp:spPr>
        <a:xfrm>
          <a:off x="3004571" y="1749010"/>
          <a:ext cx="918909" cy="3002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0702"/>
              </a:lnTo>
              <a:lnTo>
                <a:pt x="918909" y="230702"/>
              </a:lnTo>
              <a:lnTo>
                <a:pt x="918909" y="300220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F8B725-FCC5-469D-B662-B09847918650}">
      <dsp:nvSpPr>
        <dsp:cNvPr id="0" name=""/>
        <dsp:cNvSpPr/>
      </dsp:nvSpPr>
      <dsp:spPr>
        <a:xfrm>
          <a:off x="2224426" y="1749010"/>
          <a:ext cx="780145" cy="296323"/>
        </a:xfrm>
        <a:custGeom>
          <a:avLst/>
          <a:gdLst/>
          <a:ahLst/>
          <a:cxnLst/>
          <a:rect l="0" t="0" r="0" b="0"/>
          <a:pathLst>
            <a:path>
              <a:moveTo>
                <a:pt x="780145" y="0"/>
              </a:moveTo>
              <a:lnTo>
                <a:pt x="780145" y="226804"/>
              </a:lnTo>
              <a:lnTo>
                <a:pt x="0" y="226804"/>
              </a:lnTo>
              <a:lnTo>
                <a:pt x="0" y="296323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6D45FC-FAA8-40DA-B2F4-72A4A8B4E045}">
      <dsp:nvSpPr>
        <dsp:cNvPr id="0" name=""/>
        <dsp:cNvSpPr/>
      </dsp:nvSpPr>
      <dsp:spPr>
        <a:xfrm>
          <a:off x="751588" y="1749010"/>
          <a:ext cx="2252983" cy="296323"/>
        </a:xfrm>
        <a:custGeom>
          <a:avLst/>
          <a:gdLst/>
          <a:ahLst/>
          <a:cxnLst/>
          <a:rect l="0" t="0" r="0" b="0"/>
          <a:pathLst>
            <a:path>
              <a:moveTo>
                <a:pt x="2252983" y="0"/>
              </a:moveTo>
              <a:lnTo>
                <a:pt x="2252983" y="226804"/>
              </a:lnTo>
              <a:lnTo>
                <a:pt x="0" y="226804"/>
              </a:lnTo>
              <a:lnTo>
                <a:pt x="0" y="296323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5CAB13-3799-45FB-B06E-99A448CE0025}">
      <dsp:nvSpPr>
        <dsp:cNvPr id="0" name=""/>
        <dsp:cNvSpPr/>
      </dsp:nvSpPr>
      <dsp:spPr>
        <a:xfrm>
          <a:off x="3004571" y="864969"/>
          <a:ext cx="1557751" cy="407519"/>
        </a:xfrm>
        <a:custGeom>
          <a:avLst/>
          <a:gdLst/>
          <a:ahLst/>
          <a:cxnLst/>
          <a:rect l="0" t="0" r="0" b="0"/>
          <a:pathLst>
            <a:path>
              <a:moveTo>
                <a:pt x="1557751" y="0"/>
              </a:moveTo>
              <a:lnTo>
                <a:pt x="1557751" y="338000"/>
              </a:lnTo>
              <a:lnTo>
                <a:pt x="0" y="338000"/>
              </a:lnTo>
              <a:lnTo>
                <a:pt x="0" y="407519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4BBD17-BCBD-4569-BFEF-0214C5D74DA9}">
      <dsp:nvSpPr>
        <dsp:cNvPr id="0" name=""/>
        <dsp:cNvSpPr/>
      </dsp:nvSpPr>
      <dsp:spPr>
        <a:xfrm>
          <a:off x="1127076" y="864969"/>
          <a:ext cx="3435246" cy="396049"/>
        </a:xfrm>
        <a:custGeom>
          <a:avLst/>
          <a:gdLst/>
          <a:ahLst/>
          <a:cxnLst/>
          <a:rect l="0" t="0" r="0" b="0"/>
          <a:pathLst>
            <a:path>
              <a:moveTo>
                <a:pt x="3435246" y="0"/>
              </a:moveTo>
              <a:lnTo>
                <a:pt x="3435246" y="326530"/>
              </a:lnTo>
              <a:lnTo>
                <a:pt x="0" y="326530"/>
              </a:lnTo>
              <a:lnTo>
                <a:pt x="0" y="396049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F792B2-55C4-41F4-8707-0A6E2618FB9D}">
      <dsp:nvSpPr>
        <dsp:cNvPr id="0" name=""/>
        <dsp:cNvSpPr/>
      </dsp:nvSpPr>
      <dsp:spPr>
        <a:xfrm>
          <a:off x="3717328" y="388447"/>
          <a:ext cx="1689987" cy="47652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EA88B7C-9525-41A6-966A-B19AAF224F20}">
      <dsp:nvSpPr>
        <dsp:cNvPr id="0" name=""/>
        <dsp:cNvSpPr/>
      </dsp:nvSpPr>
      <dsp:spPr>
        <a:xfrm>
          <a:off x="3800709" y="467658"/>
          <a:ext cx="1689987" cy="476522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Ткани </a:t>
          </a:r>
          <a:endParaRPr lang="ru-RU" sz="2800" kern="1200" dirty="0"/>
        </a:p>
      </dsp:txBody>
      <dsp:txXfrm>
        <a:off x="3814666" y="481615"/>
        <a:ext cx="1662073" cy="448608"/>
      </dsp:txXfrm>
    </dsp:sp>
    <dsp:sp modelId="{9770AF5C-9BFD-4C7C-91F9-D106B1C61E68}">
      <dsp:nvSpPr>
        <dsp:cNvPr id="0" name=""/>
        <dsp:cNvSpPr/>
      </dsp:nvSpPr>
      <dsp:spPr>
        <a:xfrm>
          <a:off x="216753" y="1261018"/>
          <a:ext cx="1820644" cy="47652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98FF891-F4A8-4F31-9A9C-4976CA7D47DA}">
      <dsp:nvSpPr>
        <dsp:cNvPr id="0" name=""/>
        <dsp:cNvSpPr/>
      </dsp:nvSpPr>
      <dsp:spPr>
        <a:xfrm>
          <a:off x="300134" y="1340230"/>
          <a:ext cx="1820644" cy="476522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образователь-</a:t>
          </a:r>
          <a:r>
            <a:rPr lang="ru-RU" sz="2000" kern="1200" dirty="0" err="1" smtClean="0"/>
            <a:t>ная</a:t>
          </a:r>
          <a:endParaRPr lang="ru-RU" sz="2000" kern="1200" dirty="0"/>
        </a:p>
      </dsp:txBody>
      <dsp:txXfrm>
        <a:off x="314091" y="1354187"/>
        <a:ext cx="1792730" cy="448608"/>
      </dsp:txXfrm>
    </dsp:sp>
    <dsp:sp modelId="{1E5BB099-B7E6-49B2-B207-D13DA8BC42C7}">
      <dsp:nvSpPr>
        <dsp:cNvPr id="0" name=""/>
        <dsp:cNvSpPr/>
      </dsp:nvSpPr>
      <dsp:spPr>
        <a:xfrm>
          <a:off x="2240564" y="1272488"/>
          <a:ext cx="1528015" cy="47652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CFD6E7C-0950-49B6-AE00-23D904EFCDA0}">
      <dsp:nvSpPr>
        <dsp:cNvPr id="0" name=""/>
        <dsp:cNvSpPr/>
      </dsp:nvSpPr>
      <dsp:spPr>
        <a:xfrm>
          <a:off x="2323944" y="1351700"/>
          <a:ext cx="1528015" cy="476522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проводящая</a:t>
          </a:r>
          <a:endParaRPr lang="ru-RU" sz="2000" kern="1200" dirty="0"/>
        </a:p>
      </dsp:txBody>
      <dsp:txXfrm>
        <a:off x="2337901" y="1365657"/>
        <a:ext cx="1500101" cy="448608"/>
      </dsp:txXfrm>
    </dsp:sp>
    <dsp:sp modelId="{AD04122D-61ED-4B22-85B2-68B699C917DF}">
      <dsp:nvSpPr>
        <dsp:cNvPr id="0" name=""/>
        <dsp:cNvSpPr/>
      </dsp:nvSpPr>
      <dsp:spPr>
        <a:xfrm>
          <a:off x="223335" y="2045333"/>
          <a:ext cx="1056505" cy="47652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25B4681-846B-48D1-ACC1-DA4D01D800F9}">
      <dsp:nvSpPr>
        <dsp:cNvPr id="0" name=""/>
        <dsp:cNvSpPr/>
      </dsp:nvSpPr>
      <dsp:spPr>
        <a:xfrm>
          <a:off x="306716" y="2124545"/>
          <a:ext cx="1056505" cy="476522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сосуды</a:t>
          </a:r>
          <a:endParaRPr lang="ru-RU" sz="2000" kern="1200" dirty="0"/>
        </a:p>
      </dsp:txBody>
      <dsp:txXfrm>
        <a:off x="320673" y="2138502"/>
        <a:ext cx="1028591" cy="448608"/>
      </dsp:txXfrm>
    </dsp:sp>
    <dsp:sp modelId="{6A99FA26-F6B1-408A-BEF9-BE3B61F2A7A7}">
      <dsp:nvSpPr>
        <dsp:cNvPr id="0" name=""/>
        <dsp:cNvSpPr/>
      </dsp:nvSpPr>
      <dsp:spPr>
        <a:xfrm>
          <a:off x="1592103" y="2045333"/>
          <a:ext cx="1264644" cy="47652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514FBA6-F862-4819-8DCC-BFA369A82666}">
      <dsp:nvSpPr>
        <dsp:cNvPr id="0" name=""/>
        <dsp:cNvSpPr/>
      </dsp:nvSpPr>
      <dsp:spPr>
        <a:xfrm>
          <a:off x="1675484" y="2124545"/>
          <a:ext cx="1264644" cy="476522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/>
            <a:t>трахеиды</a:t>
          </a:r>
          <a:endParaRPr lang="ru-RU" sz="2000" kern="1200" dirty="0"/>
        </a:p>
      </dsp:txBody>
      <dsp:txXfrm>
        <a:off x="1689441" y="2138502"/>
        <a:ext cx="1236730" cy="448608"/>
      </dsp:txXfrm>
    </dsp:sp>
    <dsp:sp modelId="{C745FE73-6F51-48E6-A446-2D439CAAC77E}">
      <dsp:nvSpPr>
        <dsp:cNvPr id="0" name=""/>
        <dsp:cNvSpPr/>
      </dsp:nvSpPr>
      <dsp:spPr>
        <a:xfrm>
          <a:off x="3099318" y="2049231"/>
          <a:ext cx="1648323" cy="47652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B5BEB3C-4BCD-450C-BD69-1B5C44587EF3}">
      <dsp:nvSpPr>
        <dsp:cNvPr id="0" name=""/>
        <dsp:cNvSpPr/>
      </dsp:nvSpPr>
      <dsp:spPr>
        <a:xfrm>
          <a:off x="3182699" y="2128443"/>
          <a:ext cx="1648323" cy="476522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ситовидные</a:t>
          </a:r>
          <a:r>
            <a:rPr lang="ru-RU" sz="1800" kern="1200" dirty="0" smtClean="0"/>
            <a:t> трубки</a:t>
          </a:r>
          <a:endParaRPr lang="ru-RU" sz="1800" kern="1200" dirty="0"/>
        </a:p>
      </dsp:txBody>
      <dsp:txXfrm>
        <a:off x="3196656" y="2142400"/>
        <a:ext cx="1620409" cy="448608"/>
      </dsp:txXfrm>
    </dsp:sp>
    <dsp:sp modelId="{E5767BE5-9682-4C15-A2E3-2BDFD13BD43C}">
      <dsp:nvSpPr>
        <dsp:cNvPr id="0" name=""/>
        <dsp:cNvSpPr/>
      </dsp:nvSpPr>
      <dsp:spPr>
        <a:xfrm>
          <a:off x="3850220" y="1272488"/>
          <a:ext cx="1712710" cy="47652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CB66BC6-1FB3-4C72-9657-CEC4A0BEEA80}">
      <dsp:nvSpPr>
        <dsp:cNvPr id="0" name=""/>
        <dsp:cNvSpPr/>
      </dsp:nvSpPr>
      <dsp:spPr>
        <a:xfrm>
          <a:off x="3933600" y="1351700"/>
          <a:ext cx="1712710" cy="476522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механическая</a:t>
          </a:r>
          <a:endParaRPr lang="ru-RU" sz="2000" kern="1200" dirty="0"/>
        </a:p>
      </dsp:txBody>
      <dsp:txXfrm>
        <a:off x="3947557" y="1365657"/>
        <a:ext cx="1684796" cy="448608"/>
      </dsp:txXfrm>
    </dsp:sp>
    <dsp:sp modelId="{BFB0937F-492E-4DD9-8F3F-CD99C724B8F6}">
      <dsp:nvSpPr>
        <dsp:cNvPr id="0" name=""/>
        <dsp:cNvSpPr/>
      </dsp:nvSpPr>
      <dsp:spPr>
        <a:xfrm>
          <a:off x="5854200" y="1292207"/>
          <a:ext cx="1355341" cy="47652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819A0F2-D936-42E1-B4EF-3846DDCF51A9}">
      <dsp:nvSpPr>
        <dsp:cNvPr id="0" name=""/>
        <dsp:cNvSpPr/>
      </dsp:nvSpPr>
      <dsp:spPr>
        <a:xfrm>
          <a:off x="5937581" y="1371419"/>
          <a:ext cx="1355341" cy="476522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основная</a:t>
          </a:r>
          <a:endParaRPr lang="ru-RU" sz="2000" kern="1200" dirty="0"/>
        </a:p>
      </dsp:txBody>
      <dsp:txXfrm>
        <a:off x="5951538" y="1385376"/>
        <a:ext cx="1327427" cy="448608"/>
      </dsp:txXfrm>
    </dsp:sp>
    <dsp:sp modelId="{C29164D2-4887-426C-8BAE-1FDB2DF84AFA}">
      <dsp:nvSpPr>
        <dsp:cNvPr id="0" name=""/>
        <dsp:cNvSpPr/>
      </dsp:nvSpPr>
      <dsp:spPr>
        <a:xfrm>
          <a:off x="5107129" y="2059367"/>
          <a:ext cx="1636309" cy="47652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08D3705-10DB-46E5-B25F-87AFF73D4BF3}">
      <dsp:nvSpPr>
        <dsp:cNvPr id="0" name=""/>
        <dsp:cNvSpPr/>
      </dsp:nvSpPr>
      <dsp:spPr>
        <a:xfrm>
          <a:off x="5190510" y="2138579"/>
          <a:ext cx="1636309" cy="476522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/>
            <a:t>фотосинте-зирующая</a:t>
          </a:r>
          <a:endParaRPr lang="ru-RU" sz="2000" kern="1200" dirty="0"/>
        </a:p>
      </dsp:txBody>
      <dsp:txXfrm>
        <a:off x="5204467" y="2152536"/>
        <a:ext cx="1608395" cy="448608"/>
      </dsp:txXfrm>
    </dsp:sp>
    <dsp:sp modelId="{F592E677-CEEF-4EA6-9205-EEBDD70EFFEC}">
      <dsp:nvSpPr>
        <dsp:cNvPr id="0" name=""/>
        <dsp:cNvSpPr/>
      </dsp:nvSpPr>
      <dsp:spPr>
        <a:xfrm>
          <a:off x="7323237" y="2059367"/>
          <a:ext cx="1667512" cy="47652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A8514D8-1AC7-47AF-A85E-2625752BAF81}">
      <dsp:nvSpPr>
        <dsp:cNvPr id="0" name=""/>
        <dsp:cNvSpPr/>
      </dsp:nvSpPr>
      <dsp:spPr>
        <a:xfrm>
          <a:off x="7406617" y="2138579"/>
          <a:ext cx="1667512" cy="476522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запасающая</a:t>
          </a:r>
          <a:endParaRPr lang="ru-RU" sz="2000" kern="1200" dirty="0"/>
        </a:p>
      </dsp:txBody>
      <dsp:txXfrm>
        <a:off x="7420574" y="2152536"/>
        <a:ext cx="1639598" cy="448608"/>
      </dsp:txXfrm>
    </dsp:sp>
    <dsp:sp modelId="{0372EA1D-D1B5-4DD5-AA64-AE6575C4CF07}">
      <dsp:nvSpPr>
        <dsp:cNvPr id="0" name=""/>
        <dsp:cNvSpPr/>
      </dsp:nvSpPr>
      <dsp:spPr>
        <a:xfrm>
          <a:off x="7633701" y="1272488"/>
          <a:ext cx="1405050" cy="47652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B95FE55-0060-45E3-BC81-0AA2D68425D5}">
      <dsp:nvSpPr>
        <dsp:cNvPr id="0" name=""/>
        <dsp:cNvSpPr/>
      </dsp:nvSpPr>
      <dsp:spPr>
        <a:xfrm>
          <a:off x="7717082" y="1351700"/>
          <a:ext cx="1405050" cy="476522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покровная</a:t>
          </a:r>
          <a:endParaRPr lang="ru-RU" sz="2000" kern="1200" dirty="0"/>
        </a:p>
      </dsp:txBody>
      <dsp:txXfrm>
        <a:off x="7731039" y="1365657"/>
        <a:ext cx="1377136" cy="4486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10.wdp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microsoft.com/office/2007/relationships/hdphoto" Target="../media/hdphoto4.wdp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6.wdp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548680"/>
            <a:ext cx="6777318" cy="864096"/>
          </a:xfrm>
        </p:spPr>
        <p:txBody>
          <a:bodyPr>
            <a:noAutofit/>
          </a:bodyPr>
          <a:lstStyle/>
          <a:p>
            <a:pPr algn="ctr"/>
            <a:r>
              <a:rPr lang="ru-RU" sz="6000" dirty="0">
                <a:latin typeface="Gabriola" pitchFamily="82" charset="0"/>
              </a:rPr>
              <a:t>Путешествие в Лимпопо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31840" y="4918150"/>
            <a:ext cx="5536704" cy="175260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latin typeface="Book Antiqua" pitchFamily="18" charset="0"/>
                <a:ea typeface="Batang" pitchFamily="18" charset="-127"/>
                <a:cs typeface="Arial" pitchFamily="34" charset="0"/>
              </a:rPr>
              <a:t>Презентация 5 класс </a:t>
            </a:r>
          </a:p>
          <a:p>
            <a:pPr algn="ctr"/>
            <a:r>
              <a:rPr lang="ru-RU" sz="2000" b="1" dirty="0">
                <a:latin typeface="Book Antiqua" pitchFamily="18" charset="0"/>
                <a:ea typeface="Batang" pitchFamily="18" charset="-127"/>
                <a:cs typeface="Arial" pitchFamily="34" charset="0"/>
              </a:rPr>
              <a:t>учитель биологии МБОУ СОШ 98 </a:t>
            </a:r>
          </a:p>
          <a:p>
            <a:pPr algn="ctr"/>
            <a:r>
              <a:rPr lang="ru-RU" sz="2000" b="1" dirty="0">
                <a:latin typeface="Book Antiqua" pitchFamily="18" charset="0"/>
                <a:ea typeface="Batang" pitchFamily="18" charset="-127"/>
                <a:cs typeface="Arial" pitchFamily="34" charset="0"/>
              </a:rPr>
              <a:t>г. Воронежа</a:t>
            </a:r>
          </a:p>
          <a:p>
            <a:pPr algn="ctr"/>
            <a:r>
              <a:rPr lang="ru-RU" sz="2000" b="1" dirty="0" err="1">
                <a:latin typeface="Book Antiqua" pitchFamily="18" charset="0"/>
                <a:ea typeface="Batang" pitchFamily="18" charset="-127"/>
                <a:cs typeface="Arial" pitchFamily="34" charset="0"/>
              </a:rPr>
              <a:t>Трухачева</a:t>
            </a:r>
            <a:r>
              <a:rPr lang="ru-RU" sz="2000" b="1" dirty="0">
                <a:latin typeface="Book Antiqua" pitchFamily="18" charset="0"/>
                <a:ea typeface="Batang" pitchFamily="18" charset="-127"/>
                <a:cs typeface="Arial" pitchFamily="34" charset="0"/>
              </a:rPr>
              <a:t> В.В</a:t>
            </a:r>
            <a:r>
              <a:rPr lang="ru-RU" b="1" dirty="0">
                <a:latin typeface="Book Antiqua" pitchFamily="18" charset="0"/>
                <a:ea typeface="Batang" pitchFamily="18" charset="-127"/>
                <a:cs typeface="Arial" pitchFamily="34" charset="0"/>
              </a:rPr>
              <a:t>.</a:t>
            </a:r>
          </a:p>
          <a:p>
            <a:endParaRPr lang="ru-RU" dirty="0"/>
          </a:p>
        </p:txBody>
      </p:sp>
      <p:pic>
        <p:nvPicPr>
          <p:cNvPr id="1026" name="Picture 2" descr="C:\Users\ленова4\Desktop\depositphotos_47003991-stock-photo-fantasy-hous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268760"/>
            <a:ext cx="4571261" cy="3649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412776"/>
            <a:ext cx="4968552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>
                <a:solidFill>
                  <a:srgbClr val="006600"/>
                </a:solidFill>
              </a:rPr>
              <a:t>Клетки живые, тонкостенные</a:t>
            </a:r>
          </a:p>
          <a:p>
            <a:r>
              <a:rPr lang="ru-RU" sz="2600" b="1" dirty="0">
                <a:solidFill>
                  <a:srgbClr val="006600"/>
                </a:solidFill>
              </a:rPr>
              <a:t>с </a:t>
            </a:r>
            <a:r>
              <a:rPr lang="ru-RU" sz="2600" b="1" dirty="0" smtClean="0">
                <a:solidFill>
                  <a:srgbClr val="006600"/>
                </a:solidFill>
              </a:rPr>
              <a:t>хлоропластами.</a:t>
            </a:r>
          </a:p>
          <a:p>
            <a:r>
              <a:rPr lang="ru-RU" sz="2600" b="1" dirty="0" smtClean="0">
                <a:solidFill>
                  <a:srgbClr val="006600"/>
                </a:solidFill>
              </a:rPr>
              <a:t>Расположена </a:t>
            </a:r>
            <a:r>
              <a:rPr lang="ru-RU" sz="2600" b="1" dirty="0">
                <a:solidFill>
                  <a:srgbClr val="006600"/>
                </a:solidFill>
              </a:rPr>
              <a:t>под кожицей в мякоти листа и в </a:t>
            </a:r>
            <a:r>
              <a:rPr lang="ru-RU" sz="2600" b="1" dirty="0" smtClean="0">
                <a:solidFill>
                  <a:srgbClr val="006600"/>
                </a:solidFill>
              </a:rPr>
              <a:t>молодом стебле.</a:t>
            </a:r>
            <a:endParaRPr lang="ru-RU" sz="2600" b="1" dirty="0">
              <a:solidFill>
                <a:srgbClr val="006600"/>
              </a:solidFill>
            </a:endParaRPr>
          </a:p>
          <a:p>
            <a:r>
              <a:rPr lang="ru-RU" sz="2600" b="1" dirty="0">
                <a:solidFill>
                  <a:srgbClr val="006600"/>
                </a:solidFill>
              </a:rPr>
              <a:t>Осуществляет фотосинтез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0"/>
            <a:ext cx="903649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841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Основная </a:t>
            </a:r>
            <a:r>
              <a:rPr lang="ru-RU" sz="3600" b="1" dirty="0">
                <a:ln w="1841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ткань</a:t>
            </a:r>
          </a:p>
          <a:p>
            <a:pPr algn="ctr"/>
            <a:r>
              <a:rPr lang="ru-RU" sz="3200" b="1" dirty="0">
                <a:ln w="1841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Вид ткани </a:t>
            </a:r>
            <a:r>
              <a:rPr lang="ru-RU" sz="3200" b="1" dirty="0" smtClean="0">
                <a:ln w="1841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–фотосинтезирующая</a:t>
            </a:r>
            <a:endParaRPr lang="ru-RU" sz="3200" b="1" dirty="0">
              <a:ln w="18415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0066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7170" name="Picture 2" descr="F:\методика\5,6 класс\лист\maxr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508105" y="2060848"/>
            <a:ext cx="3126468" cy="4150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C:\Documents and Settings\Пользователь\Мои документы\Мои результаты сканировани\сканирование0003.bmp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t="8917"/>
          <a:stretch>
            <a:fillRect/>
          </a:stretch>
        </p:blipFill>
        <p:spPr bwMode="auto">
          <a:xfrm>
            <a:off x="827584" y="3789040"/>
            <a:ext cx="3024336" cy="2421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70630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352" y="1484784"/>
            <a:ext cx="852165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>
                <a:solidFill>
                  <a:srgbClr val="006600"/>
                </a:solidFill>
              </a:rPr>
              <a:t>Клетки имеют включения – это гранулы крахмала, белка, кристаллы минеральных солей, у других в вакуолях много воды.    Функция – запасающая.</a:t>
            </a:r>
          </a:p>
          <a:p>
            <a:r>
              <a:rPr lang="ru-RU" sz="2600" b="1" dirty="0">
                <a:solidFill>
                  <a:srgbClr val="006600"/>
                </a:solidFill>
              </a:rPr>
              <a:t>Ткань образует  плоды, семена, корнеплоды, клубни и </a:t>
            </a:r>
            <a:r>
              <a:rPr lang="ru-RU" sz="2600" b="1" dirty="0" err="1">
                <a:solidFill>
                  <a:srgbClr val="006600"/>
                </a:solidFill>
              </a:rPr>
              <a:t>тд</a:t>
            </a:r>
            <a:r>
              <a:rPr lang="ru-RU" sz="2600" b="1" dirty="0">
                <a:solidFill>
                  <a:srgbClr val="006600"/>
                </a:solidFill>
              </a:rPr>
              <a:t>. </a:t>
            </a:r>
          </a:p>
        </p:txBody>
      </p:sp>
      <p:pic>
        <p:nvPicPr>
          <p:cNvPr id="3" name="Рисунок 2" descr="C:\Documents and Settings\Пользователь\Мои документы\Мои результаты сканировани\сканирование0002.bmp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03058" y="3717032"/>
            <a:ext cx="3695954" cy="2088232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03058" y="260648"/>
            <a:ext cx="84969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 w="1841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Основная </a:t>
            </a:r>
            <a:r>
              <a:rPr lang="ru-RU" sz="3600" b="1" dirty="0" smtClean="0">
                <a:ln w="1841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ткани</a:t>
            </a:r>
          </a:p>
          <a:p>
            <a:pPr algn="ctr"/>
            <a:r>
              <a:rPr lang="ru-RU" sz="2800" b="1" dirty="0" smtClean="0">
                <a:ln w="1841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Вид </a:t>
            </a:r>
            <a:r>
              <a:rPr lang="ru-RU" sz="2800" b="1" dirty="0">
                <a:ln w="1841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ткани </a:t>
            </a:r>
            <a:r>
              <a:rPr lang="ru-RU" sz="2800" b="1" dirty="0" smtClean="0">
                <a:ln w="1841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–запасающая</a:t>
            </a:r>
            <a:endParaRPr lang="ru-RU" sz="2800" b="1" dirty="0">
              <a:ln w="18415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0066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8194" name="Picture 2" descr="C:\Users\ленова4\Desktop\hello_html_6ab8ebc0.png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21" b="5927"/>
          <a:stretch/>
        </p:blipFill>
        <p:spPr bwMode="auto">
          <a:xfrm>
            <a:off x="3355009" y="3717031"/>
            <a:ext cx="5509020" cy="3140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64522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3861048"/>
            <a:ext cx="8064896" cy="175260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Д/з Параграф 10.</a:t>
            </a:r>
          </a:p>
          <a:p>
            <a:r>
              <a:rPr lang="ru-RU" sz="2800" b="1" dirty="0" smtClean="0"/>
              <a:t>Заполнить в тетради стр. 15 полностью, на 16 нарисовать схематические </a:t>
            </a:r>
            <a:r>
              <a:rPr lang="ru-RU" sz="2800" b="1" smtClean="0"/>
              <a:t>рисунки </a:t>
            </a:r>
            <a:r>
              <a:rPr lang="ru-RU" sz="2800" b="1" smtClean="0"/>
              <a:t>изученных </a:t>
            </a:r>
            <a:r>
              <a:rPr lang="ru-RU" sz="2800" b="1" dirty="0" smtClean="0"/>
              <a:t>тканей</a:t>
            </a:r>
            <a:endParaRPr lang="ru-RU" sz="2800" b="1" dirty="0"/>
          </a:p>
        </p:txBody>
      </p:sp>
      <p:pic>
        <p:nvPicPr>
          <p:cNvPr id="4" name="Picture 2" descr="C:\Users\ленова4\Desktop\depositphotos_47003991-stock-photo-fantasy-hous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1197" y="366615"/>
            <a:ext cx="3517719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9274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80695" y="116632"/>
            <a:ext cx="980012" cy="5976664"/>
          </a:xfrm>
          <a:prstGeom prst="rect">
            <a:avLst/>
          </a:prstGeom>
        </p:spPr>
        <p:txBody>
          <a:bodyPr vert="wordArtVert" wrap="square">
            <a:spAutoFit/>
          </a:bodyPr>
          <a:lstStyle/>
          <a:p>
            <a:pPr algn="ctr"/>
            <a:r>
              <a:rPr lang="ru-RU" sz="4800" b="1" dirty="0" smtClean="0">
                <a:ln w="1841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Лимпопо</a:t>
            </a:r>
            <a:endParaRPr lang="ru-RU" sz="4800" b="1" dirty="0">
              <a:ln w="18415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050" name="Picture 2" descr="C:\Users\ленова4\Desktop\png-clipart-leaf-pattern-leaves-green-leaves.pn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86" r="5453" b="28310"/>
          <a:stretch/>
        </p:blipFill>
        <p:spPr bwMode="auto">
          <a:xfrm>
            <a:off x="2313709" y="7462"/>
            <a:ext cx="6705600" cy="4744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043607" y="332656"/>
            <a:ext cx="5832647" cy="5747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300"/>
              </a:lnSpc>
            </a:pPr>
            <a:r>
              <a:rPr lang="ru-RU" sz="4800" b="1" dirty="0" err="1" smtClean="0">
                <a:ln w="1841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ист</a:t>
            </a:r>
            <a:endParaRPr lang="ru-RU" sz="4800" b="1" dirty="0" smtClean="0">
              <a:ln w="18415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lnSpc>
                <a:spcPts val="6300"/>
              </a:lnSpc>
            </a:pPr>
            <a:r>
              <a:rPr lang="ru-RU" sz="4800" b="1" dirty="0" err="1" smtClean="0">
                <a:ln w="1841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меет</a:t>
            </a:r>
            <a:endParaRPr lang="ru-RU" sz="4800" b="1" dirty="0" smtClean="0">
              <a:ln w="18415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lnSpc>
                <a:spcPts val="6300"/>
              </a:lnSpc>
            </a:pPr>
            <a:r>
              <a:rPr lang="ru-RU" sz="4800" b="1" dirty="0" err="1" smtClean="0">
                <a:ln w="1841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еханическую</a:t>
            </a:r>
            <a:endParaRPr lang="ru-RU" sz="4800" b="1" dirty="0" smtClean="0">
              <a:ln w="18415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lnSpc>
                <a:spcPts val="6300"/>
              </a:lnSpc>
            </a:pPr>
            <a:r>
              <a:rPr lang="ru-RU" sz="4800" b="1" dirty="0" err="1" smtClean="0">
                <a:ln w="1841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окровную</a:t>
            </a:r>
            <a:endParaRPr lang="ru-RU" sz="4800" b="1" dirty="0" smtClean="0">
              <a:ln w="18415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lnSpc>
                <a:spcPts val="6300"/>
              </a:lnSpc>
            </a:pPr>
            <a:r>
              <a:rPr lang="ru-RU" sz="4800" b="1" dirty="0" err="1" smtClean="0">
                <a:ln w="1841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бразовательную</a:t>
            </a:r>
            <a:endParaRPr lang="ru-RU" sz="4800" b="1" dirty="0" smtClean="0">
              <a:ln w="18415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lnSpc>
                <a:spcPts val="6300"/>
              </a:lnSpc>
            </a:pPr>
            <a:r>
              <a:rPr lang="ru-RU" sz="4800" b="1" dirty="0" err="1" smtClean="0">
                <a:ln w="1841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роводящую</a:t>
            </a:r>
            <a:endParaRPr lang="ru-RU" sz="4800" b="1" dirty="0" smtClean="0">
              <a:ln w="18415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lnSpc>
                <a:spcPts val="6300"/>
              </a:lnSpc>
            </a:pPr>
            <a:r>
              <a:rPr lang="ru-RU" sz="4800" b="1" dirty="0" err="1" smtClean="0">
                <a:ln w="1841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сновную</a:t>
            </a:r>
            <a:r>
              <a:rPr lang="ru-RU" sz="4800" b="1" dirty="0" smtClean="0">
                <a:ln w="1841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ткани</a:t>
            </a:r>
            <a:endParaRPr lang="ru-RU" sz="4800" b="1" dirty="0">
              <a:ln w="18415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9290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27584" y="404664"/>
            <a:ext cx="7754938" cy="503237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ln w="1841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Растительные ткани</a:t>
            </a:r>
            <a:endParaRPr lang="ru-RU" sz="7200" dirty="0">
              <a:solidFill>
                <a:srgbClr val="006600"/>
              </a:solidFill>
              <a:latin typeface="Gabriola" pitchFamily="8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125538"/>
            <a:ext cx="8769350" cy="1439862"/>
          </a:xfrm>
        </p:spPr>
        <p:txBody>
          <a:bodyPr/>
          <a:lstStyle/>
          <a:p>
            <a:r>
              <a:rPr lang="ru-RU" sz="3200" b="1" dirty="0">
                <a:solidFill>
                  <a:srgbClr val="006600"/>
                </a:solidFill>
              </a:rPr>
              <a:t>Ткань</a:t>
            </a:r>
            <a:r>
              <a:rPr lang="ru-RU" b="1" dirty="0"/>
              <a:t> – это группа клеток и межклеточного вещества, сходных по строению, происхождению и </a:t>
            </a:r>
            <a:r>
              <a:rPr lang="ru-RU" b="1" dirty="0" smtClean="0"/>
              <a:t>выполняющие определенные функции</a:t>
            </a:r>
            <a:r>
              <a:rPr lang="ru-RU" b="1" dirty="0"/>
              <a:t>.</a:t>
            </a:r>
          </a:p>
          <a:p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309322596"/>
              </p:ext>
            </p:extLst>
          </p:nvPr>
        </p:nvGraphicFramePr>
        <p:xfrm>
          <a:off x="0" y="2276872"/>
          <a:ext cx="9144000" cy="2880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14831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Рисунок 2" descr="Описание: C:\Documents and Settings\Пользователь\Мои документы\Мои результаты сканировани\сканирование0003.bmp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4"/>
          <a:stretch>
            <a:fillRect/>
          </a:stretch>
        </p:blipFill>
        <p:spPr bwMode="auto">
          <a:xfrm>
            <a:off x="467544" y="2977697"/>
            <a:ext cx="3191909" cy="2179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23528" y="797224"/>
            <a:ext cx="8280920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Клетки маленькие, с большим ядром, молодые постоянно делятся, дают начало всем тканям, обеспечивают рост растения. Находится на кончике корня, или побега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26138" y="203613"/>
            <a:ext cx="583531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n w="1841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Образовательная  ткань</a:t>
            </a:r>
            <a:endParaRPr lang="ru-RU" sz="4000" dirty="0"/>
          </a:p>
        </p:txBody>
      </p:sp>
      <p:pic>
        <p:nvPicPr>
          <p:cNvPr id="6" name="Рисунок 5" descr="G:\методика\конспекты лекции\конспекты_егэ\ботаника\ткани клетка\mgfpIMXWTIE.jpg"/>
          <p:cNvPicPr/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91880" y="2420888"/>
            <a:ext cx="5400599" cy="443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9881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Рисунок 1" descr="Описание: C:\Documents and Settings\Пользователь\Мои документы\Мои результаты сканировани\сканирование0002.bmp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706" y="3284984"/>
            <a:ext cx="4644906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75964" y="1414820"/>
            <a:ext cx="828091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>
                <a:solidFill>
                  <a:srgbClr val="006600"/>
                </a:solidFill>
              </a:rPr>
              <a:t>Клетки </a:t>
            </a:r>
            <a:r>
              <a:rPr lang="ru-RU" sz="2800" b="1" dirty="0">
                <a:solidFill>
                  <a:srgbClr val="006600"/>
                </a:solidFill>
              </a:rPr>
              <a:t>живые, прозрачные, покрывают молодые органы растения, защищая их, </a:t>
            </a:r>
            <a:r>
              <a:rPr lang="ru-RU" sz="2800" b="1" dirty="0" smtClean="0">
                <a:solidFill>
                  <a:srgbClr val="006600"/>
                </a:solidFill>
              </a:rPr>
              <a:t>связывают </a:t>
            </a:r>
            <a:r>
              <a:rPr lang="ru-RU" sz="2800" b="1" dirty="0">
                <a:solidFill>
                  <a:srgbClr val="006600"/>
                </a:solidFill>
              </a:rPr>
              <a:t>растение с внешней средой.</a:t>
            </a:r>
            <a:endParaRPr lang="ru-RU" sz="2800" b="1" dirty="0">
              <a:solidFill>
                <a:srgbClr val="006600"/>
              </a:solidFill>
              <a:latin typeface="Calibri"/>
              <a:ea typeface="Times New Roman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75515"/>
            <a:ext cx="7175311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841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Покровная ткань</a:t>
            </a:r>
          </a:p>
          <a:p>
            <a:pPr algn="ctr"/>
            <a:r>
              <a:rPr lang="ru-RU" sz="3600" b="1" dirty="0" smtClean="0">
                <a:ln w="1841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Вид ткани – кожица листа</a:t>
            </a:r>
            <a:endParaRPr lang="ru-RU" sz="3600" dirty="0"/>
          </a:p>
        </p:txBody>
      </p:sp>
      <p:pic>
        <p:nvPicPr>
          <p:cNvPr id="4100" name="Picture 4" descr="F:\методика\5,6 класс\лист\maxrt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084168" y="2313813"/>
            <a:ext cx="2266957" cy="4416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907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6497" y="2354394"/>
            <a:ext cx="4626055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600" b="1" dirty="0" smtClean="0">
                <a:solidFill>
                  <a:srgbClr val="006600"/>
                </a:solidFill>
              </a:rPr>
              <a:t>Клетки </a:t>
            </a:r>
            <a:r>
              <a:rPr lang="ru-RU" sz="2600" b="1" dirty="0">
                <a:solidFill>
                  <a:srgbClr val="006600"/>
                </a:solidFill>
              </a:rPr>
              <a:t>мертвые, имеют утолщенные целлюлозные, или </a:t>
            </a:r>
            <a:r>
              <a:rPr lang="ru-RU" sz="2600" b="1" dirty="0" smtClean="0">
                <a:solidFill>
                  <a:srgbClr val="006600"/>
                </a:solidFill>
              </a:rPr>
              <a:t>одревесневающие </a:t>
            </a:r>
          </a:p>
          <a:p>
            <a:pPr lvl="0"/>
            <a:r>
              <a:rPr lang="ru-RU" sz="2600" b="1" dirty="0" smtClean="0">
                <a:solidFill>
                  <a:srgbClr val="006600"/>
                </a:solidFill>
              </a:rPr>
              <a:t>стенки.</a:t>
            </a:r>
            <a:r>
              <a:rPr lang="ru-RU" sz="2600" dirty="0"/>
              <a:t> </a:t>
            </a:r>
            <a:endParaRPr lang="ru-RU" sz="2600" dirty="0" smtClean="0"/>
          </a:p>
          <a:p>
            <a:pPr lvl="0"/>
            <a:r>
              <a:rPr lang="ru-RU" sz="2600" b="1" dirty="0" smtClean="0">
                <a:solidFill>
                  <a:srgbClr val="006600"/>
                </a:solidFill>
              </a:rPr>
              <a:t>Придает </a:t>
            </a:r>
            <a:r>
              <a:rPr lang="ru-RU" sz="2600" b="1" dirty="0">
                <a:solidFill>
                  <a:srgbClr val="006600"/>
                </a:solidFill>
              </a:rPr>
              <a:t>прочность </a:t>
            </a:r>
            <a:endParaRPr lang="ru-RU" sz="2600" b="1" dirty="0" smtClean="0">
              <a:solidFill>
                <a:srgbClr val="006600"/>
              </a:solidFill>
            </a:endParaRPr>
          </a:p>
          <a:p>
            <a:pPr lvl="0"/>
            <a:r>
              <a:rPr lang="ru-RU" sz="2600" b="1" dirty="0" smtClean="0">
                <a:solidFill>
                  <a:srgbClr val="006600"/>
                </a:solidFill>
              </a:rPr>
              <a:t>орга­нам </a:t>
            </a:r>
            <a:r>
              <a:rPr lang="ru-RU" sz="2600" b="1" dirty="0">
                <a:solidFill>
                  <a:srgbClr val="006600"/>
                </a:solidFill>
              </a:rPr>
              <a:t>растения (</a:t>
            </a:r>
            <a:r>
              <a:rPr lang="ru-RU" sz="2600" b="1" dirty="0" smtClean="0">
                <a:solidFill>
                  <a:srgbClr val="006600"/>
                </a:solidFill>
              </a:rPr>
              <a:t>составляет</a:t>
            </a:r>
          </a:p>
          <a:p>
            <a:pPr lvl="0"/>
            <a:r>
              <a:rPr lang="ru-RU" sz="2600" b="1" dirty="0" smtClean="0">
                <a:solidFill>
                  <a:srgbClr val="006600"/>
                </a:solidFill>
              </a:rPr>
              <a:t> </a:t>
            </a:r>
            <a:r>
              <a:rPr lang="ru-RU" sz="2600" b="1" dirty="0">
                <a:solidFill>
                  <a:srgbClr val="006600"/>
                </a:solidFill>
              </a:rPr>
              <a:t>как бы каркас), окружает проводящие ткани древесины и коры(луб). </a:t>
            </a:r>
            <a:endParaRPr lang="ru-RU" sz="2600" b="1" dirty="0">
              <a:solidFill>
                <a:srgbClr val="006600"/>
              </a:solidFill>
              <a:latin typeface="Calibri"/>
              <a:ea typeface="Times New Roman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188640"/>
            <a:ext cx="892899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ln w="18415" cmpd="sng">
                  <a:solidFill>
                    <a:srgbClr val="444D26">
                      <a:lumMod val="75000"/>
                    </a:srgbClr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Механическая </a:t>
            </a:r>
            <a:r>
              <a:rPr lang="ru-RU" sz="4000" b="1" dirty="0">
                <a:ln w="18415" cmpd="sng">
                  <a:solidFill>
                    <a:srgbClr val="444D26">
                      <a:lumMod val="75000"/>
                    </a:srgbClr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ткань</a:t>
            </a:r>
          </a:p>
          <a:p>
            <a:pPr lvl="0" algn="ctr"/>
            <a:r>
              <a:rPr lang="ru-RU" sz="3600" b="1" dirty="0" smtClean="0">
                <a:ln w="18415" cmpd="sng">
                  <a:solidFill>
                    <a:srgbClr val="444D26">
                      <a:lumMod val="75000"/>
                    </a:srgbClr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Виды тканей </a:t>
            </a:r>
            <a:r>
              <a:rPr lang="ru-RU" sz="3600" b="1" dirty="0">
                <a:ln w="18415" cmpd="sng">
                  <a:solidFill>
                    <a:srgbClr val="444D26">
                      <a:lumMod val="75000"/>
                    </a:srgbClr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– </a:t>
            </a:r>
            <a:r>
              <a:rPr lang="ru-RU" sz="3600" b="1" dirty="0" smtClean="0">
                <a:ln w="18415" cmpd="sng">
                  <a:solidFill>
                    <a:srgbClr val="444D26">
                      <a:lumMod val="75000"/>
                    </a:srgbClr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лубяные и древесные волокна</a:t>
            </a:r>
            <a:endParaRPr lang="ru-RU" sz="3600" dirty="0">
              <a:solidFill>
                <a:prstClr val="black"/>
              </a:solidFill>
            </a:endParaRPr>
          </a:p>
        </p:txBody>
      </p:sp>
      <p:pic>
        <p:nvPicPr>
          <p:cNvPr id="7" name="Рисунок 6" descr="09020104"/>
          <p:cNvPicPr/>
          <p:nvPr/>
        </p:nvPicPr>
        <p:blipFill rotWithShape="1">
          <a:blip r:embed="rId2" cstate="email">
            <a:clrChange>
              <a:clrFrom>
                <a:srgbClr val="FEEFDF"/>
              </a:clrFrom>
              <a:clrTo>
                <a:srgbClr val="FEEFDF">
                  <a:alpha val="0"/>
                </a:srgbClr>
              </a:clrTo>
            </a:clrChange>
            <a:lum bright="-20000" contrast="3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25634" y="2204864"/>
            <a:ext cx="2910862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Овал 5"/>
          <p:cNvSpPr/>
          <p:nvPr/>
        </p:nvSpPr>
        <p:spPr>
          <a:xfrm>
            <a:off x="6125634" y="3191902"/>
            <a:ext cx="482352" cy="290750"/>
          </a:xfrm>
          <a:prstGeom prst="ellipse">
            <a:avLst/>
          </a:prstGeom>
          <a:solidFill>
            <a:srgbClr val="E2E7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3" name="Picture 3" descr="F:\методика\5,6 класс\лист\maxrt - копия (2)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2253" y="2078795"/>
            <a:ext cx="2057690" cy="3063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789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39552" y="61754"/>
            <a:ext cx="79208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841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Проводящая </a:t>
            </a:r>
            <a:r>
              <a:rPr lang="ru-RU" sz="3600" b="1" dirty="0">
                <a:ln w="1841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ткань</a:t>
            </a:r>
          </a:p>
          <a:p>
            <a:r>
              <a:rPr lang="ru-RU" sz="2800" b="1" dirty="0" smtClean="0">
                <a:ln w="1841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Вид </a:t>
            </a:r>
            <a:r>
              <a:rPr lang="ru-RU" sz="2800" b="1" dirty="0">
                <a:ln w="1841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ткани – </a:t>
            </a:r>
            <a:r>
              <a:rPr lang="ru-RU" sz="2800" b="1" dirty="0" err="1" smtClean="0">
                <a:ln w="1841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трахеиды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75100" y="1052736"/>
            <a:ext cx="633670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600" b="1" dirty="0">
                <a:solidFill>
                  <a:srgbClr val="006600"/>
                </a:solidFill>
              </a:rPr>
              <a:t>Клетки расположены одна над др</a:t>
            </a:r>
            <a:r>
              <a:rPr lang="ru-RU" sz="2600" b="1" dirty="0" smtClean="0">
                <a:solidFill>
                  <a:srgbClr val="006600"/>
                </a:solidFill>
              </a:rPr>
              <a:t>., имеют заостренные </a:t>
            </a:r>
            <a:r>
              <a:rPr lang="ru-RU" sz="2600" b="1" dirty="0">
                <a:solidFill>
                  <a:srgbClr val="006600"/>
                </a:solidFill>
              </a:rPr>
              <a:t>концы, с порами, </a:t>
            </a:r>
            <a:r>
              <a:rPr lang="ru-RU" sz="2600" b="1" dirty="0" smtClean="0">
                <a:solidFill>
                  <a:srgbClr val="006600"/>
                </a:solidFill>
              </a:rPr>
              <a:t>мертвые</a:t>
            </a:r>
            <a:r>
              <a:rPr lang="ru-RU" sz="2600" b="1" dirty="0">
                <a:solidFill>
                  <a:srgbClr val="006600"/>
                </a:solidFill>
              </a:rPr>
              <a:t>. </a:t>
            </a:r>
          </a:p>
          <a:p>
            <a:r>
              <a:rPr lang="ru-RU" sz="2600" b="1" dirty="0">
                <a:solidFill>
                  <a:srgbClr val="006600"/>
                </a:solidFill>
              </a:rPr>
              <a:t>Обеспечивает восходящий ток воды с минеральными </a:t>
            </a:r>
            <a:r>
              <a:rPr lang="ru-RU" sz="2600" b="1" dirty="0" smtClean="0">
                <a:solidFill>
                  <a:srgbClr val="006600"/>
                </a:solidFill>
              </a:rPr>
              <a:t>веществами.</a:t>
            </a:r>
            <a:endParaRPr lang="ru-RU" sz="2800" b="1" dirty="0" smtClean="0">
              <a:ln w="18415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0066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2800" b="1" dirty="0" smtClean="0">
                <a:ln w="1841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Вид </a:t>
            </a:r>
            <a:r>
              <a:rPr lang="ru-RU" sz="2800" b="1" dirty="0">
                <a:ln w="1841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ткани – </a:t>
            </a:r>
            <a:r>
              <a:rPr lang="ru-RU" sz="2800" b="1" dirty="0" smtClean="0">
                <a:ln w="1841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сосуды</a:t>
            </a:r>
            <a:endParaRPr lang="ru-RU" sz="2600" b="1" dirty="0" smtClean="0">
              <a:solidFill>
                <a:srgbClr val="006600"/>
              </a:solidFill>
            </a:endParaRPr>
          </a:p>
          <a:p>
            <a:pPr lvl="0"/>
            <a:r>
              <a:rPr lang="ru-RU" sz="2600" b="1" dirty="0" smtClean="0">
                <a:solidFill>
                  <a:srgbClr val="006600"/>
                </a:solidFill>
              </a:rPr>
              <a:t>Полая трубка; </a:t>
            </a:r>
            <a:r>
              <a:rPr lang="ru-RU" sz="2600" b="1" dirty="0">
                <a:solidFill>
                  <a:srgbClr val="006600"/>
                </a:solidFill>
              </a:rPr>
              <a:t>клетки расположены одна над др</a:t>
            </a:r>
            <a:r>
              <a:rPr lang="ru-RU" sz="2600" b="1" dirty="0" smtClean="0">
                <a:solidFill>
                  <a:srgbClr val="006600"/>
                </a:solidFill>
              </a:rPr>
              <a:t>.; </a:t>
            </a:r>
            <a:r>
              <a:rPr lang="ru-RU" sz="2600" b="1" dirty="0">
                <a:solidFill>
                  <a:srgbClr val="006600"/>
                </a:solidFill>
              </a:rPr>
              <a:t>поперечные стенки разрушены.  </a:t>
            </a:r>
            <a:endParaRPr lang="ru-RU" sz="2600" b="1" dirty="0" smtClean="0">
              <a:solidFill>
                <a:srgbClr val="006600"/>
              </a:solidFill>
            </a:endParaRPr>
          </a:p>
          <a:p>
            <a:pPr lvl="0"/>
            <a:r>
              <a:rPr lang="ru-RU" sz="2600" b="1" dirty="0" smtClean="0">
                <a:solidFill>
                  <a:srgbClr val="006600"/>
                </a:solidFill>
              </a:rPr>
              <a:t>Обеспечивает </a:t>
            </a:r>
            <a:r>
              <a:rPr lang="ru-RU" sz="2600" b="1" dirty="0">
                <a:solidFill>
                  <a:srgbClr val="006600"/>
                </a:solidFill>
              </a:rPr>
              <a:t>восходящий ток воды с минеральными </a:t>
            </a:r>
            <a:r>
              <a:rPr lang="ru-RU" sz="2600" b="1" dirty="0" smtClean="0">
                <a:solidFill>
                  <a:srgbClr val="006600"/>
                </a:solidFill>
              </a:rPr>
              <a:t>веществами.</a:t>
            </a:r>
          </a:p>
          <a:p>
            <a:pPr lvl="0"/>
            <a:r>
              <a:rPr lang="ru-RU" sz="2600" b="1" dirty="0">
                <a:solidFill>
                  <a:srgbClr val="006600"/>
                </a:solidFill>
              </a:rPr>
              <a:t>Ф</a:t>
            </a:r>
            <a:r>
              <a:rPr lang="ru-RU" sz="2600" b="1" dirty="0" smtClean="0">
                <a:solidFill>
                  <a:srgbClr val="006600"/>
                </a:solidFill>
              </a:rPr>
              <a:t>ункция </a:t>
            </a:r>
            <a:r>
              <a:rPr lang="ru-RU" sz="2600" b="1" dirty="0">
                <a:solidFill>
                  <a:srgbClr val="006600"/>
                </a:solidFill>
              </a:rPr>
              <a:t>– транспортная. </a:t>
            </a:r>
          </a:p>
          <a:p>
            <a:pPr lvl="0"/>
            <a:r>
              <a:rPr lang="ru-RU" sz="2600" b="1" dirty="0" smtClean="0">
                <a:solidFill>
                  <a:srgbClr val="006600"/>
                </a:solidFill>
              </a:rPr>
              <a:t>Мертвые ткани </a:t>
            </a:r>
            <a:r>
              <a:rPr lang="ru-RU" sz="2600" b="1" dirty="0">
                <a:solidFill>
                  <a:srgbClr val="006600"/>
                </a:solidFill>
              </a:rPr>
              <a:t>древесины стебля</a:t>
            </a:r>
            <a:endParaRPr lang="ru-RU" sz="2600" b="1" dirty="0">
              <a:solidFill>
                <a:srgbClr val="006600"/>
              </a:solidFill>
              <a:latin typeface="Calibri"/>
              <a:ea typeface="Times New Roman"/>
              <a:cs typeface="Times New Roman"/>
            </a:endParaRPr>
          </a:p>
        </p:txBody>
      </p:sp>
      <p:pic>
        <p:nvPicPr>
          <p:cNvPr id="11" name="Рисунок 10" descr="C:\Documents and Settings\Пользователь\Мои документы\Мои результаты сканировани\сканирование0003.bmp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932518"/>
            <a:ext cx="648072" cy="57190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C:\Users\ленова4\Desktop\20201124_115751.jpg"/>
          <p:cNvPicPr/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42496" y="1138972"/>
            <a:ext cx="1770708" cy="551257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13374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93850"/>
            <a:ext cx="660648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>
                <a:solidFill>
                  <a:srgbClr val="006600"/>
                </a:solidFill>
              </a:rPr>
              <a:t>Клетки расположены одна над др., поперечные стенки продырявлены в виде сита. Ядра разрушены</a:t>
            </a:r>
            <a:r>
              <a:rPr lang="ru-RU" sz="2600" b="1" dirty="0" smtClean="0">
                <a:solidFill>
                  <a:srgbClr val="006600"/>
                </a:solidFill>
              </a:rPr>
              <a:t>.</a:t>
            </a:r>
          </a:p>
          <a:p>
            <a:r>
              <a:rPr lang="ru-RU" sz="2600" b="1" dirty="0" smtClean="0">
                <a:solidFill>
                  <a:srgbClr val="006600"/>
                </a:solidFill>
              </a:rPr>
              <a:t> Обеспечивает </a:t>
            </a:r>
            <a:r>
              <a:rPr lang="ru-RU" sz="2600" b="1" dirty="0">
                <a:solidFill>
                  <a:srgbClr val="006600"/>
                </a:solidFill>
              </a:rPr>
              <a:t>нисходящий ток воды с органическими веществами, функция – транспортная. </a:t>
            </a:r>
          </a:p>
          <a:p>
            <a:r>
              <a:rPr lang="ru-RU" sz="2600" b="1" dirty="0">
                <a:solidFill>
                  <a:srgbClr val="006600"/>
                </a:solidFill>
              </a:rPr>
              <a:t>Рядом расположены клетки спутницы – помогают жить трубкам, т.к. у них нет «главаря» - ядра.</a:t>
            </a:r>
          </a:p>
          <a:p>
            <a:r>
              <a:rPr lang="ru-RU" sz="2600" b="1" dirty="0">
                <a:solidFill>
                  <a:srgbClr val="006600"/>
                </a:solidFill>
              </a:rPr>
              <a:t>Живая ткань коры стебля.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75656" y="116632"/>
            <a:ext cx="65527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 w="1841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Проводящая ткань</a:t>
            </a:r>
          </a:p>
          <a:p>
            <a:r>
              <a:rPr lang="ru-RU" sz="2800" b="1" dirty="0">
                <a:ln w="1841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Вид ткани – </a:t>
            </a:r>
            <a:r>
              <a:rPr lang="ru-RU" sz="2800" b="1" dirty="0" smtClean="0">
                <a:ln w="1841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ситовидные трубки</a:t>
            </a:r>
            <a:endParaRPr lang="ru-RU" sz="2800" dirty="0"/>
          </a:p>
        </p:txBody>
      </p:sp>
      <p:pic>
        <p:nvPicPr>
          <p:cNvPr id="4" name="Рисунок 3" descr="C:\Users\ленова4\Desktop\20201124_112140.jpg"/>
          <p:cNvPicPr/>
          <p:nvPr/>
        </p:nvPicPr>
        <p:blipFill rotWithShape="1">
          <a:blip r:embed="rId2" cstate="print">
            <a:clrChange>
              <a:clrFrom>
                <a:srgbClr val="FFEDEB"/>
              </a:clrFrom>
              <a:clrTo>
                <a:srgbClr val="FFEDEB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732240" y="1193850"/>
            <a:ext cx="2016224" cy="525948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5347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lib.znate.ru/pars_docs/refs/182/181484/181484_html_6f2537b7.jpg"/>
          <p:cNvPicPr/>
          <p:nvPr/>
        </p:nvPicPr>
        <p:blipFill>
          <a:blip r:embed="rId2" cstate="email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0"/>
            <a:ext cx="7128792" cy="407707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79512" y="4077072"/>
            <a:ext cx="87849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На наглядном рисунке А – кусочек древесины под микроскопом, </a:t>
            </a:r>
          </a:p>
          <a:p>
            <a:r>
              <a:rPr lang="ru-RU" sz="2000" dirty="0"/>
              <a:t>1 –сосуд (4- поры в стенках клеток сосудов)</a:t>
            </a:r>
          </a:p>
          <a:p>
            <a:r>
              <a:rPr lang="ru-RU" sz="2000" dirty="0"/>
              <a:t>2 – </a:t>
            </a:r>
            <a:r>
              <a:rPr lang="ru-RU" sz="2000" dirty="0" err="1"/>
              <a:t>трахеиды</a:t>
            </a:r>
            <a:endParaRPr lang="ru-RU" sz="2000" dirty="0"/>
          </a:p>
          <a:p>
            <a:r>
              <a:rPr lang="ru-RU" sz="2000" dirty="0"/>
              <a:t>3 – клетки запасающей </a:t>
            </a:r>
            <a:r>
              <a:rPr lang="ru-RU" sz="2000" dirty="0" smtClean="0"/>
              <a:t>ткани</a:t>
            </a:r>
            <a:endParaRPr lang="ru-RU" sz="2000" dirty="0"/>
          </a:p>
          <a:p>
            <a:r>
              <a:rPr lang="ru-RU" sz="2000" dirty="0" smtClean="0"/>
              <a:t>Рис. </a:t>
            </a:r>
            <a:r>
              <a:rPr lang="ru-RU" sz="2000" dirty="0"/>
              <a:t>Б – кусочек коры(а именно его часть </a:t>
            </a:r>
            <a:r>
              <a:rPr lang="ru-RU" sz="2000" dirty="0" smtClean="0"/>
              <a:t>- луб</a:t>
            </a:r>
            <a:r>
              <a:rPr lang="ru-RU" sz="2000" dirty="0"/>
              <a:t>) под микроскопом,</a:t>
            </a:r>
          </a:p>
          <a:p>
            <a:r>
              <a:rPr lang="ru-RU" sz="2000" dirty="0"/>
              <a:t>5 – клетки ситовидных трубок,</a:t>
            </a:r>
          </a:p>
          <a:p>
            <a:r>
              <a:rPr lang="ru-RU" sz="2000" dirty="0"/>
              <a:t>6 и 8 </a:t>
            </a:r>
            <a:r>
              <a:rPr lang="ru-RU" sz="2000" dirty="0" smtClean="0"/>
              <a:t>- клетки </a:t>
            </a:r>
            <a:r>
              <a:rPr lang="ru-RU" sz="2000" dirty="0"/>
              <a:t>спутницы,</a:t>
            </a:r>
          </a:p>
          <a:p>
            <a:r>
              <a:rPr lang="ru-RU" sz="2000" dirty="0"/>
              <a:t>7 – поперечные перегородки с порами </a:t>
            </a:r>
          </a:p>
        </p:txBody>
      </p:sp>
    </p:spTree>
    <p:extLst>
      <p:ext uri="{BB962C8B-B14F-4D97-AF65-F5344CB8AC3E}">
        <p14:creationId xmlns:p14="http://schemas.microsoft.com/office/powerpoint/2010/main" val="39141740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</TotalTime>
  <Words>430</Words>
  <Application>Microsoft Office PowerPoint</Application>
  <PresentationFormat>Экран (4:3)</PresentationFormat>
  <Paragraphs>73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Твердый переплет</vt:lpstr>
      <vt:lpstr>Путешествие в Лимпопо</vt:lpstr>
      <vt:lpstr>Презентация PowerPoint</vt:lpstr>
      <vt:lpstr>Растительные ткани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в Лимпопо</dc:title>
  <dc:creator>Ленова 8</dc:creator>
  <cp:lastModifiedBy>ленова4</cp:lastModifiedBy>
  <cp:revision>15</cp:revision>
  <dcterms:created xsi:type="dcterms:W3CDTF">2020-11-24T09:32:29Z</dcterms:created>
  <dcterms:modified xsi:type="dcterms:W3CDTF">2020-12-01T09:21:55Z</dcterms:modified>
</cp:coreProperties>
</file>