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68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C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5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415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941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1085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43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6341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683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332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06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81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266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457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623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96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80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826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2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24DF7-4CD0-43F8-B619-966DDC15889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5797C88-41B1-4640-BBFD-C4EA5FEC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8165" y="2025678"/>
            <a:ext cx="6815669" cy="15155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Использование теории решения изобретательских задач (ТРИЗ) </a:t>
            </a:r>
            <a:r>
              <a:rPr lang="ru-RU" sz="4400" dirty="0"/>
              <a:t>в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65884" y="4172752"/>
            <a:ext cx="6815669" cy="1320802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Воспитатель</a:t>
            </a:r>
          </a:p>
          <a:p>
            <a:pPr algn="r"/>
            <a:r>
              <a:rPr lang="ru-RU" dirty="0" smtClean="0"/>
              <a:t>МДОУ «Д/с №28»</a:t>
            </a:r>
          </a:p>
          <a:p>
            <a:pPr algn="r"/>
            <a:r>
              <a:rPr lang="ru-RU" dirty="0" smtClean="0"/>
              <a:t>Олейникова Т.А.</a:t>
            </a:r>
          </a:p>
        </p:txBody>
      </p:sp>
    </p:spTree>
    <p:extLst>
      <p:ext uri="{BB962C8B-B14F-4D97-AF65-F5344CB8AC3E}">
        <p14:creationId xmlns:p14="http://schemas.microsoft.com/office/powerpoint/2010/main" val="382109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Методика ММЧ (моделирование маленькими человечками)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ЦЕЛЬ МЕТОДА: Знакомство с внутренним строением </a:t>
            </a:r>
            <a:r>
              <a:rPr lang="ru-RU" dirty="0" smtClean="0"/>
              <a:t>вещества</a:t>
            </a:r>
            <a:endParaRPr lang="ru-RU" dirty="0"/>
          </a:p>
          <a:p>
            <a:r>
              <a:rPr lang="ru-RU" dirty="0"/>
              <a:t>Именно ТРИЗ помогает разобраться детям, что происходит в мире неживой природы: почему камень — твердый, а вода — жидкая, почему снег в тепле тает, а вода при нагревании превращается в пар. </a:t>
            </a:r>
            <a:r>
              <a:rPr lang="ru-RU" dirty="0" smtClean="0"/>
              <a:t>Маленькие </a:t>
            </a:r>
            <a:r>
              <a:rPr lang="ru-RU" dirty="0"/>
              <a:t>человечки, в понимании нас взрослых — это </a:t>
            </a:r>
            <a:r>
              <a:rPr lang="ru-RU" dirty="0" smtClean="0"/>
              <a:t>молекулы. Помня </a:t>
            </a:r>
            <a:r>
              <a:rPr lang="ru-RU" dirty="0"/>
              <a:t>о том, что все вокруг состоит из молекул — мельчайших частиц, которые определенным образом связаны между собой, легко объяснить детям почему вещества бывают твердыми, жидкими, газообразными;</a:t>
            </a:r>
          </a:p>
        </p:txBody>
      </p:sp>
    </p:spTree>
    <p:extLst>
      <p:ext uri="{BB962C8B-B14F-4D97-AF65-F5344CB8AC3E}">
        <p14:creationId xmlns:p14="http://schemas.microsoft.com/office/powerpoint/2010/main" val="265717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458" y="117627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Достоинства использования элементов ТРИЗ: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517" y="2273120"/>
            <a:ext cx="9601196" cy="4024649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dirty="0"/>
              <a:t>    является универсальным инструментарием, </a:t>
            </a:r>
            <a:r>
              <a:rPr lang="ru-RU" dirty="0" smtClean="0"/>
              <a:t>применимым </a:t>
            </a:r>
            <a:r>
              <a:rPr lang="ru-RU" dirty="0"/>
              <a:t>во время обязательных занятий, игровой деятельности, </a:t>
            </a:r>
            <a:r>
              <a:rPr lang="ru-RU"/>
              <a:t>режимных </a:t>
            </a:r>
            <a:r>
              <a:rPr lang="ru-RU" smtClean="0"/>
              <a:t>моментах;</a:t>
            </a:r>
            <a:endParaRPr lang="ru-RU" dirty="0"/>
          </a:p>
          <a:p>
            <a:r>
              <a:rPr lang="ru-RU" dirty="0"/>
              <a:t>    позволяет раскрыть индивидуальность каждого ребёнка;</a:t>
            </a:r>
          </a:p>
          <a:p>
            <a:r>
              <a:rPr lang="ru-RU" dirty="0"/>
              <a:t>    стимулирует взаимообмен оригинальными идеями;</a:t>
            </a:r>
          </a:p>
          <a:p>
            <a:r>
              <a:rPr lang="ru-RU" dirty="0"/>
              <a:t>    помогает почувствовать вкус успеха в достижении поставленных целей;</a:t>
            </a:r>
          </a:p>
          <a:p>
            <a:r>
              <a:rPr lang="ru-RU" dirty="0"/>
              <a:t>    стимулирует творчески активное самостоятельное мышление;</a:t>
            </a:r>
          </a:p>
          <a:p>
            <a:r>
              <a:rPr lang="ru-RU" dirty="0"/>
              <a:t>    развивает детскую фантазию, которая находит воплощение в игровой, практической, художественной деятельности;</a:t>
            </a:r>
          </a:p>
          <a:p>
            <a:r>
              <a:rPr lang="ru-RU" dirty="0"/>
              <a:t>    помогает сформировать личность, способную предложить нестандартное решение, найти выход из затруднительной ситуации, помочь другим взглянуть на проблему под иным углом зрения.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054" y="2897746"/>
            <a:ext cx="2438143" cy="179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8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4658" y="1564901"/>
            <a:ext cx="9601196" cy="1864099"/>
          </a:xfrm>
        </p:spPr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3375" y="2518826"/>
            <a:ext cx="3882625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3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001" y="1086118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Современному обществу нужны люди не только знающие, но и мыслящие творчески, умеющие использовать свои знания в нестандартных ситуациях, способные найти различные пути решения проблем и выбрать среди </a:t>
            </a:r>
            <a:r>
              <a:rPr lang="ru-RU" sz="3200" dirty="0" smtClean="0"/>
              <a:t>них наиболее </a:t>
            </a:r>
            <a:r>
              <a:rPr lang="ru-RU" sz="3200" dirty="0"/>
              <a:t>результативный.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93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  <p:sp>
        <p:nvSpPr>
          <p:cNvPr id="6" name="Прямоугольник 5"/>
          <p:cNvSpPr/>
          <p:nvPr/>
        </p:nvSpPr>
        <p:spPr>
          <a:xfrm>
            <a:off x="2449131" y="932472"/>
            <a:ext cx="7293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«Каждый ребёнок изначально талантлив и даже гениален, но его надо научить ориентироваться в современном мире, чтобы при минимуме затрат достичь максимума эффекта».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797314" y="2041285"/>
            <a:ext cx="22073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Альтшуллер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04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8476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74" y="965199"/>
            <a:ext cx="10875015" cy="1320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 ТРИЗ (теория решения изобретательских задач)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784" y="2285999"/>
            <a:ext cx="9601196" cy="33189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ТРИЗ </a:t>
            </a:r>
            <a:r>
              <a:rPr lang="ru-RU" dirty="0"/>
              <a:t>не является строгой научной теорией. ТРИЗ представляет собой обобщённый опыт изобретательства и изучения законов развития науки и техники. В результате своего развития ТРИЗ вышла за рамки решения изобретательских задач в технической области, и сегодня используется также в нетехнических областях (бизнес, искусство, литература,   педагогика, политика и др.).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95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785" y="885541"/>
            <a:ext cx="9601196" cy="1303867"/>
          </a:xfrm>
        </p:spPr>
        <p:txBody>
          <a:bodyPr/>
          <a:lstStyle/>
          <a:p>
            <a:pPr algn="ctr"/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187" y="1944710"/>
            <a:ext cx="9208393" cy="4913290"/>
          </a:xfrm>
        </p:spPr>
        <p:txBody>
          <a:bodyPr>
            <a:normAutofit/>
          </a:bodyPr>
          <a:lstStyle/>
          <a:p>
            <a:r>
              <a:rPr lang="ru-RU" dirty="0"/>
              <a:t>Стратегическая </a:t>
            </a:r>
            <a:r>
              <a:rPr lang="ru-RU" b="1" dirty="0"/>
              <a:t>цель</a:t>
            </a:r>
            <a:r>
              <a:rPr lang="ru-RU" dirty="0"/>
              <a:t> ТРИЗ-педагогики — всестороннее развитие творческих способностей ребёнка. </a:t>
            </a:r>
            <a:endParaRPr lang="ru-RU" dirty="0" smtClean="0"/>
          </a:p>
          <a:p>
            <a:r>
              <a:rPr lang="ru-RU" b="1" dirty="0" smtClean="0"/>
              <a:t>Задачи</a:t>
            </a:r>
            <a:r>
              <a:rPr lang="ru-RU" dirty="0" smtClean="0"/>
              <a:t> </a:t>
            </a:r>
            <a:r>
              <a:rPr lang="ru-RU" dirty="0"/>
              <a:t>использования технологии ТРИЗ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    развитие нестандартного, системного, раскованного, широкоформатного, гибкого мышления, умения отслеживать тонкие причинно-следственные связи, видеть логические закономерности происходящих явлений и событий;</a:t>
            </a:r>
          </a:p>
          <a:p>
            <a:r>
              <a:rPr lang="ru-RU" dirty="0"/>
              <a:t>    формирование целостной картины мира;</a:t>
            </a:r>
          </a:p>
          <a:p>
            <a:r>
              <a:rPr lang="ru-RU" dirty="0"/>
              <a:t>    воспитание интереса к поисковой деятельности, стремления разрабатывать необычные варианты решения </a:t>
            </a:r>
            <a:r>
              <a:rPr lang="ru-RU" dirty="0" smtClean="0"/>
              <a:t>задач;</a:t>
            </a:r>
            <a:endParaRPr lang="ru-RU" dirty="0"/>
          </a:p>
          <a:p>
            <a:r>
              <a:rPr lang="ru-RU" dirty="0"/>
              <a:t>    развитие речи, памяти, творческого воображения.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0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056067"/>
            <a:ext cx="9601196" cy="99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Алгоритм решения любых задач выстраивается в определённой логической последовательности этапов: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547" y="2350394"/>
            <a:ext cx="9601196" cy="402464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    Грамотная формулировка задачи, выявление проблемы (разгадывая загадки, расшифровывая метафоры, дети самостоятельно определяют задачи).</a:t>
            </a:r>
          </a:p>
          <a:p>
            <a:r>
              <a:rPr lang="ru-RU" dirty="0"/>
              <a:t>    Выявление и осмысление противоречий (хорошо-плохо, добрый-злой).</a:t>
            </a:r>
          </a:p>
          <a:p>
            <a:r>
              <a:rPr lang="ru-RU" dirty="0"/>
              <a:t>    Определение ресурсов (дети выясняют, что умеет делать объект, какие действия совершает).</a:t>
            </a:r>
          </a:p>
          <a:p>
            <a:r>
              <a:rPr lang="ru-RU" dirty="0"/>
              <a:t>    Ожидаемый оптимальный результат (ожидания основаны на реальных условиях).</a:t>
            </a:r>
          </a:p>
          <a:p>
            <a:r>
              <a:rPr lang="ru-RU" dirty="0"/>
              <a:t>    Моделирование различных вариантов решения, разрешение противоречий (упражнения, ролевые игры, головоломки, ребусы и т. д.).</a:t>
            </a:r>
          </a:p>
          <a:p>
            <a:r>
              <a:rPr lang="ru-RU" dirty="0"/>
              <a:t>    Неожиданные, смелые варианты решений.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35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393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	</a:t>
            </a:r>
            <a:r>
              <a:rPr lang="ru-RU" u="sng" dirty="0" smtClean="0"/>
              <a:t>Методы ТРИЗ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Этот </a:t>
            </a:r>
            <a:r>
              <a:rPr lang="ru-RU" dirty="0"/>
              <a:t>метод еще называют методом перебора вариантов. Он используется для решения несложных задач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u="sng" dirty="0"/>
              <a:t>Например:</a:t>
            </a:r>
            <a:r>
              <a:rPr lang="ru-RU" dirty="0"/>
              <a:t> на прогулке ребята играют в мяч. Он закатывается под веранду, откуда его трудно достать. Как это можно сделать? (……) Ответы детей: Коля решил достать мяч длинной палкой. Сёма заявил: «Мяч может достать дрессированная собака». Аня сказала, что можно снять две доски с пола веранды и достать мяч. Каждый из этих ответов для ребенка- маленькое открытие.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09871" y="1293125"/>
            <a:ext cx="4250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90C226"/>
                </a:solidFill>
              </a:rPr>
              <a:t>Метод проб и ошибок</a:t>
            </a:r>
            <a:endParaRPr lang="ru-RU" sz="2800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19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 фокальных объектов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Дети любят придумывать новые игрушки, предметы. В этом поможет метод фокальных объектов, изобретенный американским психологом Ч. </a:t>
            </a:r>
            <a:r>
              <a:rPr lang="ru-RU" dirty="0" err="1"/>
              <a:t>Вайтингом</a:t>
            </a:r>
            <a:r>
              <a:rPr lang="ru-RU" dirty="0"/>
              <a:t>. Суть его заключается в том, что мы придумываем новый объект, используя свойства окружающих объектов. </a:t>
            </a:r>
            <a:r>
              <a:rPr lang="ru-RU" dirty="0" smtClean="0"/>
              <a:t>Из условной задачи выделяют прототип, подлежащий усовершенствованию (фокальный объект). Затем наугад выбирают из словаря, книги 4-6 случайных объектов. Составляется перечень свойств (5-8 наименований) каждого случайного объекта. Полученные сочетания развивают, пользуясь ассоциациями.</a:t>
            </a:r>
            <a:endParaRPr lang="ru-RU" dirty="0"/>
          </a:p>
          <a:p>
            <a:r>
              <a:rPr lang="ru-RU" dirty="0"/>
              <a:t>Этот метод позволяет не только развивать воображение, речь, фантазию, но и управлять своим мышлением. </a:t>
            </a:r>
          </a:p>
        </p:txBody>
      </p:sp>
    </p:spTree>
    <p:extLst>
      <p:ext uri="{BB962C8B-B14F-4D97-AF65-F5344CB8AC3E}">
        <p14:creationId xmlns:p14="http://schemas.microsoft.com/office/powerpoint/2010/main" val="22394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Метод "Системный анализ</a:t>
            </a:r>
            <a:r>
              <a:rPr lang="ru-RU" dirty="0" smtClean="0"/>
              <a:t>” </a:t>
            </a:r>
            <a:br>
              <a:rPr lang="ru-RU" dirty="0" smtClean="0"/>
            </a:br>
            <a:r>
              <a:rPr lang="ru-RU" dirty="0" smtClean="0"/>
              <a:t>(Системный оператор)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516" y="2119050"/>
            <a:ext cx="9601196" cy="397265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Цель метода: Развитие системного мышления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Всестороннему знакомству с предметом или явлением помогает метод системного анализа. Он позволяет заглянуть в историю создания предмета, разложить предмет по деталям и даже заглянуть в будущее </a:t>
            </a:r>
            <a:r>
              <a:rPr lang="ru-RU" dirty="0" smtClean="0"/>
              <a:t>предмета. Системный </a:t>
            </a:r>
            <a:r>
              <a:rPr lang="ru-RU" dirty="0"/>
              <a:t>оператор можно начинать использовать во 2-й младшей группе при знакомстве с предметами быта, ближайшего окружения, при описании игрушек. Систему характеризует оператор РВС (размер, время, стоимость). Меняя один из этих операторов, можно изменить свойства и качества предмета. Например, при решении задачи спасения Колобка, изменим оператор “размер”, увеличим Колобка так, чтобы лиса не смогла его проглотить. В сказке про Золушку меняется оператор “стоимость</a:t>
            </a:r>
            <a:r>
              <a:rPr lang="ru-RU" dirty="0" smtClean="0"/>
              <a:t>”.</a:t>
            </a:r>
            <a:endParaRPr lang="ru-RU" dirty="0"/>
          </a:p>
          <a:p>
            <a:r>
              <a:rPr lang="ru-RU" u="sng" dirty="0"/>
              <a:t>Системный оператор </a:t>
            </a:r>
            <a:r>
              <a:rPr lang="ru-RU" dirty="0"/>
              <a:t>даёт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Наиболее полное представление о рассматриваемых предметах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Развивает воображение и фантазию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Позволяет решать творческие задачи, делает решение разнообразным и интересным.</a:t>
            </a:r>
          </a:p>
        </p:txBody>
      </p:sp>
    </p:spTree>
    <p:extLst>
      <p:ext uri="{BB962C8B-B14F-4D97-AF65-F5344CB8AC3E}">
        <p14:creationId xmlns:p14="http://schemas.microsoft.com/office/powerpoint/2010/main" val="392791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129</TotalTime>
  <Words>853</Words>
  <Application>Microsoft Office PowerPoint</Application>
  <PresentationFormat>Широкоэкранный</PresentationFormat>
  <Paragraphs>52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Аспект</vt:lpstr>
      <vt:lpstr>Использование теории решения изобретательских задач (ТРИЗ) в ДОУ</vt:lpstr>
      <vt:lpstr>Актуальность:</vt:lpstr>
      <vt:lpstr>Презентация PowerPoint</vt:lpstr>
      <vt:lpstr> ТРИЗ (теория решения изобретательских задач)</vt:lpstr>
      <vt:lpstr>Цели и задачи:</vt:lpstr>
      <vt:lpstr>Алгоритм решения любых задач выстраивается в определённой логической последовательности этапов: </vt:lpstr>
      <vt:lpstr> Методы ТРИЗ</vt:lpstr>
      <vt:lpstr>Метод фокальных объектов</vt:lpstr>
      <vt:lpstr>Метод "Системный анализ”  (Системный оператор)</vt:lpstr>
      <vt:lpstr>Методика ММЧ (моделирование маленькими человечками)</vt:lpstr>
      <vt:lpstr>Достоинства использования элементов ТРИЗ: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 в ДОУ</dc:title>
  <dc:creator>Ксюша Олейникова</dc:creator>
  <cp:lastModifiedBy>Ксюша Олейникова</cp:lastModifiedBy>
  <cp:revision>19</cp:revision>
  <dcterms:created xsi:type="dcterms:W3CDTF">2020-11-21T17:10:03Z</dcterms:created>
  <dcterms:modified xsi:type="dcterms:W3CDTF">2020-11-25T18:42:08Z</dcterms:modified>
</cp:coreProperties>
</file>