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8" r:id="rId3"/>
    <p:sldId id="259" r:id="rId4"/>
    <p:sldId id="260" r:id="rId5"/>
    <p:sldId id="261" r:id="rId6"/>
    <p:sldId id="262" r:id="rId7"/>
    <p:sldId id="257" r:id="rId8"/>
    <p:sldId id="256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50" autoAdjust="0"/>
    <p:restoredTop sz="94660"/>
  </p:normalViewPr>
  <p:slideViewPr>
    <p:cSldViewPr snapToGrid="0">
      <p:cViewPr varScale="1">
        <p:scale>
          <a:sx n="66" d="100"/>
          <a:sy n="66" d="100"/>
        </p:scale>
        <p:origin x="768" y="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48EB6-1A0C-4954-98BE-67E4E2D06BBB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66A5E-2972-4F85-8915-DFCD81908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129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48EB6-1A0C-4954-98BE-67E4E2D06BBB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66A5E-2972-4F85-8915-DFCD81908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415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48EB6-1A0C-4954-98BE-67E4E2D06BBB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66A5E-2972-4F85-8915-DFCD81908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62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48EB6-1A0C-4954-98BE-67E4E2D06BBB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66A5E-2972-4F85-8915-DFCD81908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540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48EB6-1A0C-4954-98BE-67E4E2D06BBB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66A5E-2972-4F85-8915-DFCD81908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711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48EB6-1A0C-4954-98BE-67E4E2D06BBB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66A5E-2972-4F85-8915-DFCD81908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514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48EB6-1A0C-4954-98BE-67E4E2D06BBB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66A5E-2972-4F85-8915-DFCD81908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505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48EB6-1A0C-4954-98BE-67E4E2D06BBB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66A5E-2972-4F85-8915-DFCD81908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976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48EB6-1A0C-4954-98BE-67E4E2D06BBB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66A5E-2972-4F85-8915-DFCD81908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400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48EB6-1A0C-4954-98BE-67E4E2D06BBB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66A5E-2972-4F85-8915-DFCD81908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973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48EB6-1A0C-4954-98BE-67E4E2D06BBB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66A5E-2972-4F85-8915-DFCD81908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710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348EB6-1A0C-4954-98BE-67E4E2D06BBB}" type="datetimeFigureOut">
              <a:rPr lang="ru-RU" smtClean="0"/>
              <a:t>16.11.2020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666A5E-2972-4F85-8915-DFCD81908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9492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4" b="7475"/>
          <a:stretch/>
        </p:blipFill>
        <p:spPr>
          <a:xfrm>
            <a:off x="1524000" y="0"/>
            <a:ext cx="9102436" cy="6345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351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46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1364" b="10303"/>
          <a:stretch/>
        </p:blipFill>
        <p:spPr>
          <a:xfrm>
            <a:off x="1523999" y="0"/>
            <a:ext cx="9268691" cy="6151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75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30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516" b="17375"/>
          <a:stretch/>
        </p:blipFill>
        <p:spPr>
          <a:xfrm>
            <a:off x="1537855" y="512618"/>
            <a:ext cx="9005455" cy="5666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40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6" b="9292"/>
          <a:stretch/>
        </p:blipFill>
        <p:spPr>
          <a:xfrm>
            <a:off x="1524000" y="0"/>
            <a:ext cx="9088582" cy="6220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18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06" b="10101"/>
          <a:stretch/>
        </p:blipFill>
        <p:spPr>
          <a:xfrm>
            <a:off x="1524000" y="0"/>
            <a:ext cx="9199418" cy="6165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25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909" b="10101"/>
          <a:stretch/>
        </p:blipFill>
        <p:spPr>
          <a:xfrm>
            <a:off x="1523999" y="0"/>
            <a:ext cx="9227127" cy="6165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85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2" b="11515"/>
          <a:stretch/>
        </p:blipFill>
        <p:spPr>
          <a:xfrm>
            <a:off x="1524000" y="0"/>
            <a:ext cx="9130145" cy="6068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42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2" b="9899"/>
          <a:stretch/>
        </p:blipFill>
        <p:spPr>
          <a:xfrm>
            <a:off x="1524000" y="0"/>
            <a:ext cx="9130145" cy="6179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57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8" b="11515"/>
          <a:stretch/>
        </p:blipFill>
        <p:spPr>
          <a:xfrm>
            <a:off x="1524000" y="0"/>
            <a:ext cx="9074727" cy="6068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67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51" b="11019"/>
          <a:stretch/>
        </p:blipFill>
        <p:spPr>
          <a:xfrm>
            <a:off x="1524000" y="0"/>
            <a:ext cx="9215476" cy="5985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58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55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0</Words>
  <Application>Microsoft Office PowerPoint</Application>
  <PresentationFormat>Широкоэкранный</PresentationFormat>
  <Paragraphs>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Джонни</dc:creator>
  <cp:lastModifiedBy>Илья Чупов</cp:lastModifiedBy>
  <cp:revision>5</cp:revision>
  <dcterms:created xsi:type="dcterms:W3CDTF">2020-11-15T16:45:09Z</dcterms:created>
  <dcterms:modified xsi:type="dcterms:W3CDTF">2020-11-16T10:58:00Z</dcterms:modified>
</cp:coreProperties>
</file>