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1919-CFCD-4205-979E-20328DA92E3F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0943DB-3DED-4E67-8D65-6F0968CDA9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1919-CFCD-4205-979E-20328DA92E3F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43DB-3DED-4E67-8D65-6F0968CDA9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1919-CFCD-4205-979E-20328DA92E3F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43DB-3DED-4E67-8D65-6F0968CDA9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1919-CFCD-4205-979E-20328DA92E3F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0943DB-3DED-4E67-8D65-6F0968CDA9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1919-CFCD-4205-979E-20328DA92E3F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43DB-3DED-4E67-8D65-6F0968CDA9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1919-CFCD-4205-979E-20328DA92E3F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43DB-3DED-4E67-8D65-6F0968CDA9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1919-CFCD-4205-979E-20328DA92E3F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D0943DB-3DED-4E67-8D65-6F0968CDA9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1919-CFCD-4205-979E-20328DA92E3F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43DB-3DED-4E67-8D65-6F0968CDA9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1919-CFCD-4205-979E-20328DA92E3F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43DB-3DED-4E67-8D65-6F0968CDA9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1919-CFCD-4205-979E-20328DA92E3F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43DB-3DED-4E67-8D65-6F0968CDA9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1919-CFCD-4205-979E-20328DA92E3F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43DB-3DED-4E67-8D65-6F0968CDA9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C21919-CFCD-4205-979E-20328DA92E3F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0943DB-3DED-4E67-8D65-6F0968CDA9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:\Школа\Рисунки\мои рисунки\фон\и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996952"/>
            <a:ext cx="8458200" cy="1222375"/>
          </a:xfrm>
        </p:spPr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Заботливый зверёк.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204864"/>
            <a:ext cx="8458200" cy="914400"/>
          </a:xfrm>
        </p:spPr>
        <p:txBody>
          <a:bodyPr/>
          <a:lstStyle/>
          <a:p>
            <a:pPr algn="ctr"/>
            <a:r>
              <a:rPr lang="ru-RU" b="1" dirty="0" smtClean="0">
                <a:latin typeface="Georgia" pitchFamily="18" charset="0"/>
              </a:rPr>
              <a:t>Первое декабря.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Изложение.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Школа\Рисунки\мои рисунки\фон\и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загадка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12776"/>
            <a:ext cx="7344816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latin typeface="Georgia" pitchFamily="18" charset="0"/>
              </a:rPr>
              <a:t>У него в полосках </a:t>
            </a:r>
            <a:r>
              <a:rPr lang="ru-RU" b="1" dirty="0" smtClean="0">
                <a:latin typeface="Georgia" pitchFamily="18" charset="0"/>
              </a:rPr>
              <a:t>спинка,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smtClean="0">
                <a:latin typeface="Georgia" pitchFamily="18" charset="0"/>
              </a:rPr>
              <a:t>Хвостик </a:t>
            </a:r>
            <a:r>
              <a:rPr lang="ru-RU" b="1" dirty="0" smtClean="0">
                <a:latin typeface="Georgia" pitchFamily="18" charset="0"/>
              </a:rPr>
              <a:t>легкий, как пушинка. </a:t>
            </a:r>
            <a:endParaRPr lang="ru-RU" b="1" dirty="0" smtClean="0">
              <a:latin typeface="Georgia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Georgia" pitchFamily="18" charset="0"/>
              </a:rPr>
              <a:t>  Все </a:t>
            </a:r>
            <a:r>
              <a:rPr lang="ru-RU" b="1" dirty="0" smtClean="0">
                <a:latin typeface="Georgia" pitchFamily="18" charset="0"/>
              </a:rPr>
              <a:t>запасы, как в </a:t>
            </a:r>
            <a:r>
              <a:rPr lang="ru-RU" b="1" dirty="0" smtClean="0">
                <a:latin typeface="Georgia" pitchFamily="18" charset="0"/>
              </a:rPr>
              <a:t>сундук,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smtClean="0">
                <a:latin typeface="Georgia" pitchFamily="18" charset="0"/>
              </a:rPr>
              <a:t>Прячет </a:t>
            </a:r>
            <a:r>
              <a:rPr lang="ru-RU" b="1" dirty="0" smtClean="0">
                <a:latin typeface="Georgia" pitchFamily="18" charset="0"/>
              </a:rPr>
              <a:t>в дупла ...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49694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629694" y="5857892"/>
            <a:ext cx="79704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Georgia" pitchFamily="18" charset="0"/>
              </a:rPr>
              <a:t>Что ты знаешь о бурундуке?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Школа\Рисунки\мои рисунки\фон\и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Заботливый зверёк.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54162"/>
            <a:ext cx="8286808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Ясным осенним днём я шёл по лесной тропе.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       Вдруг на поляне показался бурундук. Я замер. Щёки у зверька раздуты тугими пузырями. Он сдавил их лапками, и изо рта посыпались кедровые орешки.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         Это зверёк выносит свои запасы на просушку. Уже греются на солнце ягоды черники и малины. Рядками лежат орехи и сухие грибы.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        Я вышел из укрытия. Зверёк заметался. Я поспешил уйти.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Школа\Рисунки\мои рисунки\фон\и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23528" y="476672"/>
            <a:ext cx="4425504" cy="592931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		Ясным осенним днём я шёл по лесной тропе.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 	Вдруг на поляне показался бурундук. Я замер. Щёки у зверька раздуты тугими пузырями. Он сдавил их лапками, и изо рта посыпались кедровые орешки.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Это зверёк выносит свои запасы на просушку. Уже греются на солнце ягоды черники и малины. Рядками лежат орехи и сухие грибы.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  Я вышел из укрытия. Зверёк заметался. Я поспешил уйти.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4800600" y="571500"/>
            <a:ext cx="4343400" cy="5753100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lnSpc>
                <a:spcPct val="170000"/>
              </a:lnSpc>
              <a:buFont typeface="+mj-lt"/>
              <a:buAutoNum type="arabicPeriod"/>
            </a:pPr>
            <a:r>
              <a:rPr lang="ru-RU" dirty="0" smtClean="0">
                <a:latin typeface="Georgia" pitchFamily="18" charset="0"/>
              </a:rPr>
              <a:t>Когда произошла встреча?</a:t>
            </a:r>
          </a:p>
          <a:p>
            <a:pPr marL="514350" lvl="0" indent="-514350">
              <a:lnSpc>
                <a:spcPct val="170000"/>
              </a:lnSpc>
              <a:buFont typeface="+mj-lt"/>
              <a:buAutoNum type="arabicPeriod"/>
            </a:pPr>
            <a:r>
              <a:rPr lang="ru-RU" dirty="0" smtClean="0">
                <a:latin typeface="Georgia" pitchFamily="18" charset="0"/>
              </a:rPr>
              <a:t>С какой целью бурундук выносил свои запасы из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норки?</a:t>
            </a:r>
          </a:p>
          <a:p>
            <a:pPr marL="514350" lvl="0" indent="-514350">
              <a:lnSpc>
                <a:spcPct val="170000"/>
              </a:lnSpc>
              <a:buFont typeface="+mj-lt"/>
              <a:buAutoNum type="arabicPeriod"/>
            </a:pPr>
            <a:r>
              <a:rPr lang="ru-RU" dirty="0" smtClean="0">
                <a:latin typeface="Georgia" pitchFamily="18" charset="0"/>
              </a:rPr>
              <a:t>Как он это делал?</a:t>
            </a:r>
          </a:p>
          <a:p>
            <a:pPr marL="514350" lvl="0" indent="-514350">
              <a:lnSpc>
                <a:spcPct val="170000"/>
              </a:lnSpc>
              <a:buFont typeface="+mj-lt"/>
              <a:buAutoNum type="arabicPeriod"/>
            </a:pPr>
            <a:r>
              <a:rPr lang="ru-RU" dirty="0" smtClean="0">
                <a:latin typeface="Georgia" pitchFamily="18" charset="0"/>
              </a:rPr>
              <a:t>Что зверёк запас на зиму?</a:t>
            </a:r>
          </a:p>
          <a:p>
            <a:pPr marL="514350" lvl="0" indent="-514350">
              <a:lnSpc>
                <a:spcPct val="170000"/>
              </a:lnSpc>
              <a:buFont typeface="+mj-lt"/>
              <a:buAutoNum type="arabicPeriod"/>
            </a:pPr>
            <a:r>
              <a:rPr lang="ru-RU" dirty="0" smtClean="0">
                <a:latin typeface="Georgia" pitchFamily="18" charset="0"/>
              </a:rPr>
              <a:t>Как человек отнёсся к бурундуку?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Школа\Рисунки\мои рисунки\фон\и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285720" y="571480"/>
            <a:ext cx="4934352" cy="592931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		Ясным осенним днём я шёл по лесной тропе.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 	Вдруг на поляне показался бурундук. Я замер. Щёки у зверька раздуты тугими пузырями. Он сдавил их лапками, и изо рта посыпались кедровые орешки.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Это зверёк выносит свои запасы на просушку. Уже греются на солнце ягоды черники и малины. Рядками лежат орехи и сухие грибы.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  Я вышел из укрытия. Зверёк заметался. Я поспешил уйти.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4800600" y="571500"/>
            <a:ext cx="4343400" cy="5753100"/>
          </a:xfrm>
        </p:spPr>
        <p:txBody>
          <a:bodyPr>
            <a:normAutofit/>
          </a:bodyPr>
          <a:lstStyle/>
          <a:p>
            <a:pPr marL="514350" lvl="0" indent="-514350" algn="ctr">
              <a:buNone/>
            </a:pPr>
            <a:r>
              <a:rPr lang="ru-RU" dirty="0" smtClean="0">
                <a:solidFill>
                  <a:srgbClr val="0070C0"/>
                </a:solidFill>
                <a:latin typeface="Georgia" pitchFamily="18" charset="0"/>
              </a:rPr>
              <a:t>План.</a:t>
            </a:r>
            <a:endParaRPr lang="ru-RU" dirty="0" smtClean="0">
              <a:solidFill>
                <a:srgbClr val="0070C0"/>
              </a:solidFill>
              <a:latin typeface="Georgia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  <a:latin typeface="Georgia" pitchFamily="18" charset="0"/>
              </a:rPr>
              <a:t>Осенним днём.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  <a:latin typeface="Georgia" pitchFamily="18" charset="0"/>
              </a:rPr>
              <a:t>Встреча с бурундуком.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  <a:latin typeface="Georgia" pitchFamily="18" charset="0"/>
              </a:rPr>
              <a:t>Запасы на зиму.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  <a:latin typeface="Georgia" pitchFamily="18" charset="0"/>
              </a:rPr>
              <a:t>Тревога!</a:t>
            </a:r>
            <a:endParaRPr lang="ru-RU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Школа\Рисунки\мои рисунки\фон\и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Словарная работа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79712" y="1556792"/>
            <a:ext cx="5347320" cy="4724400"/>
          </a:xfrm>
        </p:spPr>
        <p:txBody>
          <a:bodyPr/>
          <a:lstStyle/>
          <a:p>
            <a:r>
              <a:rPr lang="ru-RU" dirty="0" smtClean="0"/>
              <a:t>Сравни по смыслу слова </a:t>
            </a:r>
            <a:br>
              <a:rPr lang="ru-RU" dirty="0" smtClean="0"/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показался – появился</a:t>
            </a:r>
            <a:r>
              <a:rPr lang="ru-RU" b="1" dirty="0" smtClean="0"/>
              <a:t>, </a:t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</a:rPr>
              <a:t>заметался – засуетился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1EDC8"/>
              </a:clrFrom>
              <a:clrTo>
                <a:srgbClr val="F1EDC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3933056"/>
            <a:ext cx="612068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Школа\Рисунки\мои рисунки\фон\и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Орфографическая подготовка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55576" y="1268760"/>
            <a:ext cx="3857652" cy="4724400"/>
          </a:xfrm>
        </p:spPr>
        <p:txBody>
          <a:bodyPr/>
          <a:lstStyle/>
          <a:p>
            <a:r>
              <a:rPr lang="ru-RU" dirty="0" smtClean="0"/>
              <a:t>осе</a:t>
            </a:r>
            <a:r>
              <a:rPr lang="ru-RU" u="sng" dirty="0" smtClean="0"/>
              <a:t>нн</a:t>
            </a:r>
            <a:r>
              <a:rPr lang="ru-RU" dirty="0" smtClean="0"/>
              <a:t>им</a:t>
            </a:r>
          </a:p>
          <a:p>
            <a:r>
              <a:rPr lang="ru-RU" dirty="0" err="1" smtClean="0"/>
              <a:t>ш</a:t>
            </a:r>
            <a:r>
              <a:rPr lang="ru-RU" dirty="0" smtClean="0"/>
              <a:t>…л</a:t>
            </a:r>
          </a:p>
          <a:p>
            <a:r>
              <a:rPr lang="ru-RU" dirty="0" smtClean="0"/>
              <a:t>п…ляна</a:t>
            </a:r>
          </a:p>
          <a:p>
            <a:r>
              <a:rPr lang="ru-RU" dirty="0" err="1" smtClean="0"/>
              <a:t>зв</a:t>
            </a:r>
            <a:r>
              <a:rPr lang="ru-RU" dirty="0" smtClean="0"/>
              <a:t>…рёк</a:t>
            </a:r>
          </a:p>
          <a:p>
            <a:r>
              <a:rPr lang="ru-RU" dirty="0" smtClean="0"/>
              <a:t>к…</a:t>
            </a:r>
            <a:r>
              <a:rPr lang="ru-RU" dirty="0" err="1" smtClean="0"/>
              <a:t>дровые</a:t>
            </a:r>
            <a:endParaRPr lang="ru-RU" dirty="0" smtClean="0"/>
          </a:p>
          <a:p>
            <a:r>
              <a:rPr lang="ru-RU" dirty="0" smtClean="0"/>
              <a:t>ч…</a:t>
            </a:r>
            <a:r>
              <a:rPr lang="ru-RU" dirty="0" err="1" smtClean="0"/>
              <a:t>рника</a:t>
            </a:r>
            <a:endParaRPr lang="ru-RU" dirty="0" smtClean="0"/>
          </a:p>
          <a:p>
            <a:r>
              <a:rPr lang="ru-RU" dirty="0" err="1" smtClean="0"/>
              <a:t>ря</a:t>
            </a:r>
            <a:r>
              <a:rPr lang="ru-RU" dirty="0" smtClean="0"/>
              <a:t>…</a:t>
            </a:r>
            <a:r>
              <a:rPr lang="ru-RU" dirty="0" err="1" smtClean="0"/>
              <a:t>ками</a:t>
            </a:r>
            <a:endParaRPr lang="ru-RU" dirty="0" smtClean="0"/>
          </a:p>
          <a:p>
            <a:r>
              <a:rPr lang="ru-RU" dirty="0" smtClean="0"/>
              <a:t>гр…бы</a:t>
            </a:r>
          </a:p>
          <a:p>
            <a:r>
              <a:rPr lang="ru-RU" dirty="0" smtClean="0"/>
              <a:t>л…жат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1EDC8"/>
              </a:clrFrom>
              <a:clrTo>
                <a:srgbClr val="F1EDC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072074"/>
            <a:ext cx="33432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643438" y="1285860"/>
            <a:ext cx="4191000" cy="4724400"/>
          </a:xfrm>
        </p:spPr>
        <p:txBody>
          <a:bodyPr/>
          <a:lstStyle/>
          <a:p>
            <a:r>
              <a:rPr lang="ru-RU" dirty="0" smtClean="0"/>
              <a:t>на поляне</a:t>
            </a:r>
          </a:p>
          <a:p>
            <a:r>
              <a:rPr lang="ru-RU" dirty="0" smtClean="0"/>
              <a:t>изо рта</a:t>
            </a:r>
          </a:p>
          <a:p>
            <a:r>
              <a:rPr lang="ru-RU" dirty="0" smtClean="0"/>
              <a:t>на со</a:t>
            </a:r>
            <a:r>
              <a:rPr lang="ru-RU" dirty="0" smtClean="0">
                <a:solidFill>
                  <a:srgbClr val="C00000"/>
                </a:solidFill>
              </a:rPr>
              <a:t>л</a:t>
            </a:r>
            <a:r>
              <a:rPr lang="ru-RU" dirty="0" smtClean="0"/>
              <a:t>нце</a:t>
            </a:r>
          </a:p>
          <a:p>
            <a:r>
              <a:rPr lang="ru-RU" dirty="0" err="1" smtClean="0"/>
              <a:t>яг</a:t>
            </a:r>
            <a:r>
              <a:rPr lang="ru-RU" dirty="0" smtClean="0"/>
              <a:t>…</a:t>
            </a:r>
            <a:r>
              <a:rPr lang="ru-RU" dirty="0" err="1" smtClean="0"/>
              <a:t>ды</a:t>
            </a:r>
            <a:endParaRPr lang="ru-RU" dirty="0" smtClean="0"/>
          </a:p>
          <a:p>
            <a:r>
              <a:rPr lang="ru-RU" dirty="0" smtClean="0"/>
              <a:t>…</a:t>
            </a:r>
            <a:r>
              <a:rPr lang="ru-RU" dirty="0" err="1" smtClean="0"/>
              <a:t>рехи</a:t>
            </a:r>
            <a:endParaRPr lang="ru-RU" dirty="0" smtClean="0"/>
          </a:p>
          <a:p>
            <a:r>
              <a:rPr lang="ru-RU" dirty="0" smtClean="0"/>
              <a:t>зам…</a:t>
            </a:r>
            <a:r>
              <a:rPr lang="ru-RU" dirty="0" err="1" smtClean="0"/>
              <a:t>р</a:t>
            </a:r>
            <a:endParaRPr lang="ru-RU" dirty="0" smtClean="0"/>
          </a:p>
          <a:p>
            <a:r>
              <a:rPr lang="ru-RU" dirty="0" smtClean="0"/>
              <a:t>зам…</a:t>
            </a:r>
            <a:r>
              <a:rPr lang="ru-RU" dirty="0" err="1" smtClean="0"/>
              <a:t>тался</a:t>
            </a:r>
            <a:endParaRPr lang="ru-RU" dirty="0" smtClean="0"/>
          </a:p>
          <a:p>
            <a:r>
              <a:rPr lang="ru-RU" dirty="0" smtClean="0"/>
              <a:t>на пр</a:t>
            </a:r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dirty="0" smtClean="0"/>
              <a:t>сушку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700808"/>
            <a:ext cx="4411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2214554"/>
            <a:ext cx="46679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2708920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3212976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59632" y="3717032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75656" y="4221088"/>
            <a:ext cx="4780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4797152"/>
            <a:ext cx="46839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5286388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92080" y="2708920"/>
            <a:ext cx="46679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3212976"/>
            <a:ext cx="46679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652120" y="3717032"/>
            <a:ext cx="3571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80112" y="4293096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 uiExpand="1"/>
      <p:bldP spid="17" grpId="0" uiExpand="1"/>
      <p:bldP spid="18" grpId="0" uiExpand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Школа\Рисунки\мои рисунки\фон\и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Заботливый зверёк.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286808" cy="4525963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    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Ясным осенним днём я шёл по лесной тропе.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       Вдруг на поляне показался бурундук. Я замер. Щёки у зверька раздуты тугими пузырями. Он сдавил их лапками, и изо рта посыпались кедровые орешки.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         Это зверёк выносит свои запасы на просушку. Уже греются на солнце ягоды черники и малины. Рядками лежат орехи и сухие грибы.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        Я вышел из укрытия. Зверёк заметался. Я поспешил уйти.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</TotalTime>
  <Words>271</Words>
  <Application>Microsoft Office PowerPoint</Application>
  <PresentationFormat>Экран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Заботливый зверёк. </vt:lpstr>
      <vt:lpstr>загадка</vt:lpstr>
      <vt:lpstr>Заботливый зверёк.</vt:lpstr>
      <vt:lpstr>Слайд 4</vt:lpstr>
      <vt:lpstr>Слайд 5</vt:lpstr>
      <vt:lpstr>Словарная работа</vt:lpstr>
      <vt:lpstr>Орфографическая подготовка</vt:lpstr>
      <vt:lpstr>Заботливый зверёк.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Заботливый зверёк </dc:title>
  <dc:creator>Саша</dc:creator>
  <cp:lastModifiedBy>sysadmin</cp:lastModifiedBy>
  <cp:revision>8</cp:revision>
  <dcterms:created xsi:type="dcterms:W3CDTF">2011-10-01T14:17:44Z</dcterms:created>
  <dcterms:modified xsi:type="dcterms:W3CDTF">2020-12-01T07:45:55Z</dcterms:modified>
</cp:coreProperties>
</file>