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17" Type="http://schemas.openxmlformats.org/officeDocument/2006/relationships/image" Target="../media/image4.png"/><Relationship Id="rId2" Type="http://schemas.openxmlformats.org/officeDocument/2006/relationships/image" Target="../media/image2.jpe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11" Type="http://schemas.microsoft.com/office/2007/relationships/hdphoto" Target="../media/hdphoto9.wdp"/><Relationship Id="rId15" Type="http://schemas.openxmlformats.org/officeDocument/2006/relationships/image" Target="../media/image9.png"/><Relationship Id="rId4" Type="http://schemas.openxmlformats.org/officeDocument/2006/relationships/image" Target="../media/image8.png"/><Relationship Id="rId14" Type="http://schemas.microsoft.com/office/2007/relationships/hdphoto" Target="../media/hdphoto10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836712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знаток дорожных правил,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машину здесь поставил,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стоянку у ограды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Отдыхать ей тоже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C:\Users\Пользователь\Desktop\знаки\26094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24944"/>
            <a:ext cx="1640117" cy="158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4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908720"/>
            <a:ext cx="597666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него суровый норов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Длинный, толстый, словно боров,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залег у перехода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Защищая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пешехода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Рисунок 3" descr="5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140968"/>
            <a:ext cx="1849388" cy="1849388"/>
          </a:xfrm>
          <a:prstGeom prst="rect">
            <a:avLst/>
          </a:prstGeom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4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620688"/>
            <a:ext cx="5040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сигналы светофора —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Подчиняйся им без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               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Спора!)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Желтый свет — предупреждение: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Жди сигнала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                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Движения.)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Зеленый свет открыл дорогу: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Переходить ребята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                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Могут!)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Красный свет нам говорит: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 Стой! Опасно! Путь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         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Закрыт!)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будьте правилу верны: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Держитесь...                      (Правой стороны!)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зверята даже знают: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дороге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                         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Играют!)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Хоккей — игра на льду зимой,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не игра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                      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Мостовой.)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3-020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980728"/>
            <a:ext cx="4968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Эту ленту не возьмешь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косичку не вплетешь.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земле она лежит,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Транспорт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вдоль по ней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бежит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issclipart-road-clipart-road-clip-art-58858f605fd99b9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068960"/>
            <a:ext cx="2774082" cy="1966516"/>
          </a:xfrm>
          <a:prstGeom prst="rect">
            <a:avLst/>
          </a:prstGeom>
        </p:spPr>
      </p:pic>
      <p:pic>
        <p:nvPicPr>
          <p:cNvPr id="12290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4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2267744" y="548680"/>
            <a:ext cx="4320480" cy="4680520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 полоски перехода,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обочине дороги,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Зверь трёхглазый, одноногий,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Неизвестной нам породы,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Разноцветными глазами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Разговаривает с нами.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Красный глаз глядит на нас: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Стоп! - гласит его приказ.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Жёлтый глаз глядит на нас: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Осторожно! Стой сейчас!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 зелёный: что ж, вперёд,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Пешеход, на переход!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Так ведёт свой разговор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Молчаливый ...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11" descr="C:\Users\Пользователь\Desktop\знаки\светофор-min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96752"/>
            <a:ext cx="1271677" cy="243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5" cstate="print"/>
          <a:srcRect b="16327"/>
          <a:stretch>
            <a:fillRect/>
          </a:stretch>
        </p:blipFill>
        <p:spPr bwMode="auto">
          <a:xfrm>
            <a:off x="6876256" y="1484784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980728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Тут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машина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поедет.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пешеход.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Чтоб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 другу не мешать,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Нужно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справа путь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держать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14-044-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2852936"/>
            <a:ext cx="3240360" cy="2025767"/>
          </a:xfrm>
          <a:prstGeom prst="rect">
            <a:avLst/>
          </a:prstGeom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4" cstate="print"/>
          <a:srcRect b="16327"/>
          <a:stretch>
            <a:fillRect/>
          </a:stretch>
        </p:blipFill>
        <p:spPr bwMode="auto">
          <a:xfrm>
            <a:off x="3923928" y="2996952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3728" y="980728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обочинах стоят,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Молча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говорят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помогать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987824" y="2852936"/>
            <a:ext cx="3240360" cy="1762562"/>
            <a:chOff x="2627784" y="2780928"/>
            <a:chExt cx="3312368" cy="1762562"/>
          </a:xfrm>
        </p:grpSpPr>
        <p:pic>
          <p:nvPicPr>
            <p:cNvPr id="6" name="Picture 3" descr="C:\Users\Пользователь\Desktop\знаки\7-1-punkt-pervoy-medicinskoy-pomoschi-nizhniy-novgorod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780928"/>
              <a:ext cx="864096" cy="1296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Рисунок 6" descr="C:\Users\Пользователь\Desktop\знаки\3-24.jpg"/>
            <p:cNvPicPr/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14">
                      <a14:imgEffect>
                        <a14:backgroundRemoval t="223" b="100000" l="0" r="99781">
                          <a14:foregroundMark x1="45625" y1="24500" x2="45625" y2="24500"/>
                          <a14:foregroundMark x1="49250" y1="13750" x2="51625" y2="84750"/>
                          <a14:foregroundMark x1="31250" y1="44250" x2="31250" y2="44250"/>
                          <a14:foregroundMark x1="30750" y1="36750" x2="31750" y2="46875"/>
                          <a14:foregroundMark x1="57250" y1="39750" x2="61750" y2="62125"/>
                          <a14:backgroundMark x1="20131" y1="3786" x2="219" y2="36080"/>
                          <a14:backgroundMark x1="71554" y1="4677" x2="96937" y2="27394"/>
                          <a14:backgroundMark x1="76805" y1="94432" x2="94530" y2="66815"/>
                          <a14:backgroundMark x1="3939" y1="64811" x2="22976" y2="982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501008"/>
              <a:ext cx="1080120" cy="10424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9" descr="C:\Users\Пользователь\Desktop\знаки\2609416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2780928"/>
              <a:ext cx="1008112" cy="974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8" descr="C:\Users\Пользователь\Desktop\знаки\1-11.png"/>
            <p:cNvPicPr/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 xmlns="">
                    <a14:imgLayer r:embed="rId11">
                      <a14:imgEffect>
                        <a14:backgroundRemoval t="0" b="100000" l="0" r="100000">
                          <a14:foregroundMark x1="58810" y1="40432" x2="42143" y2="79630"/>
                          <a14:foregroundMark x1="52619" y1="26852" x2="30238" y2="56173"/>
                          <a14:foregroundMark x1="46429" y1="4630" x2="37381" y2="21296"/>
                          <a14:foregroundMark x1="58810" y1="13889" x2="54048" y2="3395"/>
                          <a14:foregroundMark x1="53571" y1="3086" x2="48333" y2="2160"/>
                          <a14:foregroundMark x1="50238" y1="12037" x2="53095" y2="42284"/>
                          <a14:foregroundMark x1="48095" y1="15432" x2="34524" y2="45988"/>
                          <a14:foregroundMark x1="53333" y1="17593" x2="84524" y2="86728"/>
                          <a14:foregroundMark x1="58810" y1="41049" x2="30000" y2="57099"/>
                          <a14:foregroundMark x1="47619" y1="52160" x2="22143" y2="82407"/>
                          <a14:foregroundMark x1="29048" y1="57407" x2="15952" y2="86420"/>
                          <a14:foregroundMark x1="15714" y1="87346" x2="18095" y2="87963"/>
                          <a14:foregroundMark x1="19286" y1="89198" x2="48095" y2="88580"/>
                          <a14:foregroundMark x1="36905" y1="63889" x2="43333" y2="87654"/>
                          <a14:foregroundMark x1="34048" y1="69444" x2="33810" y2="87346"/>
                          <a14:foregroundMark x1="29048" y1="76852" x2="27381" y2="87963"/>
                          <a14:foregroundMark x1="50714" y1="54012" x2="43810" y2="65432"/>
                          <a14:foregroundMark x1="46429" y1="69444" x2="68810" y2="87963"/>
                          <a14:foregroundMark x1="45952" y1="80556" x2="65000" y2="88580"/>
                          <a14:foregroundMark x1="58333" y1="46296" x2="83095" y2="86728"/>
                          <a14:foregroundMark x1="69762" y1="88889" x2="83095" y2="88272"/>
                          <a14:foregroundMark x1="54286" y1="65123" x2="71190" y2="71296"/>
                          <a14:foregroundMark x1="46905" y1="63580" x2="80952" y2="84259"/>
                          <a14:foregroundMark x1="53571" y1="53704" x2="66429" y2="67593"/>
                          <a14:foregroundMark x1="58810" y1="13272" x2="64048" y2="25617"/>
                          <a14:foregroundMark x1="64048" y1="26852" x2="70714" y2="41358"/>
                          <a14:foregroundMark x1="70476" y1="41358" x2="78571" y2="58025"/>
                          <a14:foregroundMark x1="78095" y1="58025" x2="91190" y2="86728"/>
                          <a14:foregroundMark x1="90952" y1="87346" x2="87857" y2="95062"/>
                          <a14:foregroundMark x1="87381" y1="95679" x2="11667" y2="95370"/>
                          <a14:foregroundMark x1="38571" y1="21296" x2="8810" y2="87037"/>
                          <a14:foregroundMark x1="8810" y1="87963" x2="10714" y2="941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3356992"/>
              <a:ext cx="1440160" cy="104836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17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1979712" y="476672"/>
            <a:ext cx="4978896" cy="334096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Место есть для перехода,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Это знают пешеходы.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Нам его разлиновали,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Где ходить - всем указали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C:\Users\Пользователь\Desktop\знаки\222722.jpe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03" r="22058"/>
          <a:stretch/>
        </p:blipFill>
        <p:spPr bwMode="auto">
          <a:xfrm>
            <a:off x="3923928" y="3284984"/>
            <a:ext cx="1616123" cy="162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5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620688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что за магазин?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Продается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бензин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машина подъезжает,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бак 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заливает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Завелась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побежала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подъезжала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Users\Пользователь\Desktop\знаки\100486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1406815" cy="20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4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692696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Две дороги долго шли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 к дружке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подошли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Ссориться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стали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Пересеклись и дальше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побежали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за место,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интересно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9ef5fa7096b4e6423fdf9afc56b93d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284984"/>
            <a:ext cx="2699792" cy="1798693"/>
          </a:xfrm>
          <a:prstGeom prst="rect">
            <a:avLst/>
          </a:prstGeom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4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bl-pdd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1052736"/>
            <a:ext cx="46805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Затихают все моторы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внимательны шоферы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знаки говорят: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Близко школа, детский сад»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Пользователь\Desktop\знаки\hello_html_m3918e03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16776" b="84532" l="1220" r="99085">
                        <a14:foregroundMark x1="50000" y1="34205" x2="46646" y2="48584"/>
                        <a14:foregroundMark x1="50000" y1="62527" x2="52744" y2="601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69" t="21123" r="3393" b="18680"/>
          <a:stretch/>
        </p:blipFill>
        <p:spPr bwMode="auto">
          <a:xfrm>
            <a:off x="3851920" y="3212976"/>
            <a:ext cx="1584176" cy="144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lipart-library.com/image_gallery/357805.png"/>
          <p:cNvPicPr>
            <a:picLocks noChangeAspect="1" noChangeArrowheads="1"/>
          </p:cNvPicPr>
          <p:nvPr/>
        </p:nvPicPr>
        <p:blipFill>
          <a:blip r:embed="rId9" cstate="print"/>
          <a:srcRect b="16327"/>
          <a:stretch>
            <a:fillRect/>
          </a:stretch>
        </p:blipFill>
        <p:spPr bwMode="auto">
          <a:xfrm>
            <a:off x="3923928" y="3140968"/>
            <a:ext cx="1440160" cy="186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216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2019-03-28T17:25:07Z</dcterms:created>
  <dcterms:modified xsi:type="dcterms:W3CDTF">2019-03-28T18:58:07Z</dcterms:modified>
</cp:coreProperties>
</file>