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1 сентября-День Знаний!А вы знаете историю праздника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9422"/>
            <a:ext cx="9396536" cy="6997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фон школьная доска 1 сентября | Нач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Буква C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124744"/>
            <a:ext cx="4216352" cy="4216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 школьная доска 1 сентября | Нач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Буква К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908720"/>
            <a:ext cx="4968552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 школьная доска 1 сентября | Нач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Буква B 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340768"/>
            <a:ext cx="4923928" cy="4923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 школьная доска 1 сентября | Нач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красивые буквы д,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772816"/>
            <a:ext cx="2604329" cy="3436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 школьная доска 1 сентября | Нач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51720" y="2348880"/>
            <a:ext cx="576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ветеркач</a:t>
            </a:r>
            <a:endParaRPr lang="ru-RU" sz="96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 школьная доска 1 сентября | Нач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39752" y="2132856"/>
            <a:ext cx="423846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текярап</a:t>
            </a:r>
            <a:endParaRPr lang="ru-RU" sz="96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 школьная доска 1 сентября | Начало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99792" y="2060848"/>
            <a:ext cx="37684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акводй</a:t>
            </a:r>
            <a:endParaRPr lang="ru-RU" sz="9600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Margarita</dc:creator>
  <cp:lastModifiedBy>Margarita</cp:lastModifiedBy>
  <cp:revision>2</cp:revision>
  <dcterms:created xsi:type="dcterms:W3CDTF">2020-08-31T06:42:39Z</dcterms:created>
  <dcterms:modified xsi:type="dcterms:W3CDTF">2020-08-31T07:15:07Z</dcterms:modified>
</cp:coreProperties>
</file>