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65" r:id="rId1"/>
  </p:sldMasterIdLst>
  <p:handoutMasterIdLst>
    <p:handoutMasterId r:id="rId17"/>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80" autoAdjust="0"/>
  </p:normalViewPr>
  <p:slideViewPr>
    <p:cSldViewPr>
      <p:cViewPr varScale="1">
        <p:scale>
          <a:sx n="68" d="100"/>
          <a:sy n="68" d="100"/>
        </p:scale>
        <p:origin x="144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A3D20C-B892-4ECE-9A6B-9D027DFB54C2}" type="datetimeFigureOut">
              <a:rPr lang="ru-RU" smtClean="0"/>
              <a:t>02.12.2020</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169D737-069F-4312-BA1F-281FA5C59B6D}" type="slidenum">
              <a:rPr lang="ru-RU" smtClean="0"/>
              <a:t>‹#›</a:t>
            </a:fld>
            <a:endParaRPr lang="ru-RU"/>
          </a:p>
        </p:txBody>
      </p:sp>
    </p:spTree>
    <p:extLst>
      <p:ext uri="{BB962C8B-B14F-4D97-AF65-F5344CB8AC3E}">
        <p14:creationId xmlns:p14="http://schemas.microsoft.com/office/powerpoint/2010/main" val="145606166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ru-RU"/>
              <a:t>Образец заголовка</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5801052" y="5410202"/>
            <a:ext cx="2057400" cy="365125"/>
          </a:xfrm>
        </p:spPr>
        <p:txBody>
          <a:bodyPr/>
          <a:lstStyle/>
          <a:p>
            <a:pPr>
              <a:defRPr/>
            </a:pPr>
            <a:fld id="{0328E174-8B83-49FF-84FC-A8194CF0FD8A}" type="datetimeFigureOut">
              <a:rPr lang="ru-RU" smtClean="0"/>
              <a:pPr>
                <a:defRPr/>
              </a:pPr>
              <a:t>02.12.2020</a:t>
            </a:fld>
            <a:endParaRPr lang="ru-RU"/>
          </a:p>
        </p:txBody>
      </p:sp>
      <p:sp>
        <p:nvSpPr>
          <p:cNvPr id="5" name="Footer Placeholder 4"/>
          <p:cNvSpPr>
            <a:spLocks noGrp="1"/>
          </p:cNvSpPr>
          <p:nvPr>
            <p:ph type="ftr" sz="quarter" idx="11"/>
          </p:nvPr>
        </p:nvSpPr>
        <p:spPr>
          <a:xfrm>
            <a:off x="1900237" y="5410202"/>
            <a:ext cx="3843665" cy="365125"/>
          </a:xfrm>
        </p:spPr>
        <p:txBody>
          <a:bodyPr/>
          <a:lstStyle/>
          <a:p>
            <a:pPr>
              <a:defRPr/>
            </a:pPr>
            <a:endParaRPr lang="ru-RU"/>
          </a:p>
        </p:txBody>
      </p:sp>
      <p:sp>
        <p:nvSpPr>
          <p:cNvPr id="6" name="Slide Number Placeholder 5"/>
          <p:cNvSpPr>
            <a:spLocks noGrp="1"/>
          </p:cNvSpPr>
          <p:nvPr>
            <p:ph type="sldNum" sz="quarter" idx="12"/>
          </p:nvPr>
        </p:nvSpPr>
        <p:spPr>
          <a:xfrm>
            <a:off x="7915603" y="5410200"/>
            <a:ext cx="578317" cy="365125"/>
          </a:xfrm>
        </p:spPr>
        <p:txBody>
          <a:bodyPr/>
          <a:lstStyle/>
          <a:p>
            <a:pPr>
              <a:defRPr/>
            </a:pPr>
            <a:fld id="{09990EEB-166D-48FD-9562-01F2088BA73D}" type="slidenum">
              <a:rPr lang="ru-RU" smtClean="0"/>
              <a:pPr>
                <a:defRPr/>
              </a:pPr>
              <a:t>‹#›</a:t>
            </a:fld>
            <a:endParaRPr lang="ru-RU"/>
          </a:p>
        </p:txBody>
      </p:sp>
    </p:spTree>
    <p:extLst>
      <p:ext uri="{BB962C8B-B14F-4D97-AF65-F5344CB8AC3E}">
        <p14:creationId xmlns:p14="http://schemas.microsoft.com/office/powerpoint/2010/main" val="791311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ru-RU"/>
              <a:t>Вставка рисунка</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pPr>
              <a:defRPr/>
            </a:pPr>
            <a:fld id="{F1117645-26C1-4E80-A70B-3FE8DB2E0E7F}" type="datetimeFigureOut">
              <a:rPr lang="ru-RU" smtClean="0"/>
              <a:pPr>
                <a:defRPr/>
              </a:pPr>
              <a:t>02.12.2020</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583DA539-1C77-4453-A3E3-A37A71A148F5}" type="slidenum">
              <a:rPr lang="ru-RU" smtClean="0"/>
              <a:pPr>
                <a:defRPr/>
              </a:pPr>
              <a:t>‹#›</a:t>
            </a:fld>
            <a:endParaRPr lang="ru-RU"/>
          </a:p>
        </p:txBody>
      </p:sp>
    </p:spTree>
    <p:extLst>
      <p:ext uri="{BB962C8B-B14F-4D97-AF65-F5344CB8AC3E}">
        <p14:creationId xmlns:p14="http://schemas.microsoft.com/office/powerpoint/2010/main" val="2171265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ru-RU"/>
              <a:t>Образец заголовка</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pPr>
              <a:defRPr/>
            </a:pPr>
            <a:fld id="{F1117645-26C1-4E80-A70B-3FE8DB2E0E7F}" type="datetimeFigureOut">
              <a:rPr lang="ru-RU" smtClean="0"/>
              <a:pPr>
                <a:defRPr/>
              </a:pPr>
              <a:t>02.12.2020</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583DA539-1C77-4453-A3E3-A37A71A148F5}" type="slidenum">
              <a:rPr lang="ru-RU" smtClean="0"/>
              <a:pPr>
                <a:defRPr/>
              </a:pPr>
              <a:t>‹#›</a:t>
            </a:fld>
            <a:endParaRPr lang="ru-RU"/>
          </a:p>
        </p:txBody>
      </p:sp>
    </p:spTree>
    <p:extLst>
      <p:ext uri="{BB962C8B-B14F-4D97-AF65-F5344CB8AC3E}">
        <p14:creationId xmlns:p14="http://schemas.microsoft.com/office/powerpoint/2010/main" val="12881220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ru-RU"/>
              <a:t>Образец заголовка</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pPr>
              <a:defRPr/>
            </a:pPr>
            <a:fld id="{F1117645-26C1-4E80-A70B-3FE8DB2E0E7F}" type="datetimeFigureOut">
              <a:rPr lang="ru-RU" smtClean="0"/>
              <a:pPr>
                <a:defRPr/>
              </a:pPr>
              <a:t>02.12.2020</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583DA539-1C77-4453-A3E3-A37A71A148F5}" type="slidenum">
              <a:rPr lang="ru-RU" smtClean="0"/>
              <a:pPr>
                <a:defRPr/>
              </a:pPr>
              <a:t>‹#›</a:t>
            </a:fld>
            <a:endParaRPr lang="ru-RU"/>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25746903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ru-RU"/>
              <a:t>Образец заголовка</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pPr>
              <a:defRPr/>
            </a:pPr>
            <a:fld id="{F1117645-26C1-4E80-A70B-3FE8DB2E0E7F}" type="datetimeFigureOut">
              <a:rPr lang="ru-RU" smtClean="0"/>
              <a:pPr>
                <a:defRPr/>
              </a:pPr>
              <a:t>02.12.2020</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583DA539-1C77-4453-A3E3-A37A71A148F5}" type="slidenum">
              <a:rPr lang="ru-RU" smtClean="0"/>
              <a:pPr>
                <a:defRPr/>
              </a:pPr>
              <a:t>‹#›</a:t>
            </a:fld>
            <a:endParaRPr lang="ru-RU"/>
          </a:p>
        </p:txBody>
      </p:sp>
    </p:spTree>
    <p:extLst>
      <p:ext uri="{BB962C8B-B14F-4D97-AF65-F5344CB8AC3E}">
        <p14:creationId xmlns:p14="http://schemas.microsoft.com/office/powerpoint/2010/main" val="42168603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ru-RU"/>
              <a:t>Образец заголовка</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pPr>
              <a:defRPr/>
            </a:pPr>
            <a:fld id="{F1117645-26C1-4E80-A70B-3FE8DB2E0E7F}" type="datetimeFigureOut">
              <a:rPr lang="ru-RU" smtClean="0"/>
              <a:pPr>
                <a:defRPr/>
              </a:pPr>
              <a:t>02.12.2020</a:t>
            </a:fld>
            <a:endParaRPr lang="ru-RU"/>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pPr>
              <a:defRPr/>
            </a:pPr>
            <a:fld id="{583DA539-1C77-4453-A3E3-A37A71A148F5}" type="slidenum">
              <a:rPr lang="ru-RU" smtClean="0"/>
              <a:pPr>
                <a:defRPr/>
              </a:pPr>
              <a:t>‹#›</a:t>
            </a:fld>
            <a:endParaRPr lang="ru-RU"/>
          </a:p>
        </p:txBody>
      </p:sp>
    </p:spTree>
    <p:extLst>
      <p:ext uri="{BB962C8B-B14F-4D97-AF65-F5344CB8AC3E}">
        <p14:creationId xmlns:p14="http://schemas.microsoft.com/office/powerpoint/2010/main" val="6100546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ru-RU"/>
              <a:t>Вставка рисунка</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ru-RU"/>
              <a:t>Вставка рисунка</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ru-RU"/>
              <a:t>Вставка рисунка</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pPr>
              <a:defRPr/>
            </a:pPr>
            <a:fld id="{F1117645-26C1-4E80-A70B-3FE8DB2E0E7F}" type="datetimeFigureOut">
              <a:rPr lang="ru-RU" smtClean="0"/>
              <a:pPr>
                <a:defRPr/>
              </a:pPr>
              <a:t>02.12.2020</a:t>
            </a:fld>
            <a:endParaRPr lang="ru-RU"/>
          </a:p>
        </p:txBody>
      </p:sp>
      <p:sp>
        <p:nvSpPr>
          <p:cNvPr id="4" name="Footer Placeholder 3"/>
          <p:cNvSpPr>
            <a:spLocks noGrp="1"/>
          </p:cNvSpPr>
          <p:nvPr>
            <p:ph type="ftr" sz="quarter" idx="11"/>
          </p:nvPr>
        </p:nvSpPr>
        <p:spPr/>
        <p:txBody>
          <a:bodyPr/>
          <a:lstStyle>
            <a:lvl1pPr>
              <a:defRPr cap="all" baseline="0"/>
            </a:lvl1pPr>
          </a:lstStyle>
          <a:p>
            <a:pPr>
              <a:defRPr/>
            </a:pPr>
            <a:endParaRPr lang="ru-RU"/>
          </a:p>
        </p:txBody>
      </p:sp>
      <p:sp>
        <p:nvSpPr>
          <p:cNvPr id="5" name="Slide Number Placeholder 4"/>
          <p:cNvSpPr>
            <a:spLocks noGrp="1"/>
          </p:cNvSpPr>
          <p:nvPr>
            <p:ph type="sldNum" sz="quarter" idx="12"/>
          </p:nvPr>
        </p:nvSpPr>
        <p:spPr/>
        <p:txBody>
          <a:bodyPr/>
          <a:lstStyle/>
          <a:p>
            <a:pPr>
              <a:defRPr/>
            </a:pPr>
            <a:fld id="{583DA539-1C77-4453-A3E3-A37A71A148F5}" type="slidenum">
              <a:rPr lang="ru-RU" smtClean="0"/>
              <a:pPr>
                <a:defRPr/>
              </a:pPr>
              <a:t>‹#›</a:t>
            </a:fld>
            <a:endParaRPr lang="ru-RU"/>
          </a:p>
        </p:txBody>
      </p:sp>
    </p:spTree>
    <p:extLst>
      <p:ext uri="{BB962C8B-B14F-4D97-AF65-F5344CB8AC3E}">
        <p14:creationId xmlns:p14="http://schemas.microsoft.com/office/powerpoint/2010/main" val="2506936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a:defRPr/>
            </a:pPr>
            <a:fld id="{F1117645-26C1-4E80-A70B-3FE8DB2E0E7F}" type="datetimeFigureOut">
              <a:rPr lang="ru-RU" smtClean="0"/>
              <a:pPr>
                <a:defRPr/>
              </a:pPr>
              <a:t>02.12.2020</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583DA539-1C77-4453-A3E3-A37A71A148F5}" type="slidenum">
              <a:rPr lang="ru-RU" smtClean="0"/>
              <a:pPr>
                <a:defRPr/>
              </a:pPr>
              <a:t>‹#›</a:t>
            </a:fld>
            <a:endParaRPr lang="ru-RU"/>
          </a:p>
        </p:txBody>
      </p:sp>
    </p:spTree>
    <p:extLst>
      <p:ext uri="{BB962C8B-B14F-4D97-AF65-F5344CB8AC3E}">
        <p14:creationId xmlns:p14="http://schemas.microsoft.com/office/powerpoint/2010/main" val="16703794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a:defRPr/>
            </a:pPr>
            <a:fld id="{F1117645-26C1-4E80-A70B-3FE8DB2E0E7F}" type="datetimeFigureOut">
              <a:rPr lang="ru-RU" smtClean="0"/>
              <a:pPr>
                <a:defRPr/>
              </a:pPr>
              <a:t>02.12.2020</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583DA539-1C77-4453-A3E3-A37A71A148F5}" type="slidenum">
              <a:rPr lang="ru-RU" smtClean="0"/>
              <a:pPr>
                <a:defRPr/>
              </a:pPr>
              <a:t>‹#›</a:t>
            </a:fld>
            <a:endParaRPr lang="ru-RU"/>
          </a:p>
        </p:txBody>
      </p:sp>
    </p:spTree>
    <p:extLst>
      <p:ext uri="{BB962C8B-B14F-4D97-AF65-F5344CB8AC3E}">
        <p14:creationId xmlns:p14="http://schemas.microsoft.com/office/powerpoint/2010/main" val="372383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ru-RU"/>
              <a:t>Образец заголовка</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9" name="Date Placeholder 3"/>
          <p:cNvSpPr>
            <a:spLocks noGrp="1"/>
          </p:cNvSpPr>
          <p:nvPr>
            <p:ph type="dt" sz="half" idx="10"/>
          </p:nvPr>
        </p:nvSpPr>
        <p:spPr>
          <a:xfrm>
            <a:off x="5592691" y="5883277"/>
            <a:ext cx="2057400" cy="365125"/>
          </a:xfrm>
        </p:spPr>
        <p:txBody>
          <a:bodyPr/>
          <a:lstStyle/>
          <a:p>
            <a:pPr>
              <a:defRPr/>
            </a:pPr>
            <a:fld id="{F1117645-26C1-4E80-A70B-3FE8DB2E0E7F}" type="datetimeFigureOut">
              <a:rPr lang="ru-RU" smtClean="0"/>
              <a:pPr>
                <a:defRPr/>
              </a:pPr>
              <a:t>02.12.2020</a:t>
            </a:fld>
            <a:endParaRPr lang="ru-RU"/>
          </a:p>
        </p:txBody>
      </p:sp>
      <p:sp>
        <p:nvSpPr>
          <p:cNvPr id="50" name="Footer Placeholder 4"/>
          <p:cNvSpPr>
            <a:spLocks noGrp="1"/>
          </p:cNvSpPr>
          <p:nvPr>
            <p:ph type="ftr" sz="quarter" idx="11"/>
          </p:nvPr>
        </p:nvSpPr>
        <p:spPr>
          <a:xfrm>
            <a:off x="856059" y="5883276"/>
            <a:ext cx="4679482" cy="365125"/>
          </a:xfrm>
        </p:spPr>
        <p:txBody>
          <a:bodyPr/>
          <a:lstStyle/>
          <a:p>
            <a:pPr>
              <a:defRPr/>
            </a:pPr>
            <a:endParaRPr lang="ru-RU"/>
          </a:p>
        </p:txBody>
      </p:sp>
      <p:sp>
        <p:nvSpPr>
          <p:cNvPr id="51" name="Slide Number Placeholder 5"/>
          <p:cNvSpPr>
            <a:spLocks noGrp="1"/>
          </p:cNvSpPr>
          <p:nvPr>
            <p:ph type="sldNum" sz="quarter" idx="12"/>
          </p:nvPr>
        </p:nvSpPr>
        <p:spPr>
          <a:xfrm>
            <a:off x="7707241" y="5883275"/>
            <a:ext cx="578317" cy="365125"/>
          </a:xfrm>
        </p:spPr>
        <p:txBody>
          <a:bodyPr/>
          <a:lstStyle/>
          <a:p>
            <a:pPr>
              <a:defRPr/>
            </a:pPr>
            <a:fld id="{583DA539-1C77-4453-A3E3-A37A71A148F5}" type="slidenum">
              <a:rPr lang="ru-RU" smtClean="0"/>
              <a:pPr>
                <a:defRPr/>
              </a:pPr>
              <a:t>‹#›</a:t>
            </a:fld>
            <a:endParaRPr lang="ru-RU"/>
          </a:p>
        </p:txBody>
      </p:sp>
    </p:spTree>
    <p:extLst>
      <p:ext uri="{BB962C8B-B14F-4D97-AF65-F5344CB8AC3E}">
        <p14:creationId xmlns:p14="http://schemas.microsoft.com/office/powerpoint/2010/main" val="2932237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ru-RU"/>
              <a:t>Образец заголовка</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pPr>
              <a:defRPr/>
            </a:pPr>
            <a:fld id="{31611CF8-9F37-4D6D-BD69-5C10511A4B7A}" type="datetimeFigureOut">
              <a:rPr lang="ru-RU" smtClean="0"/>
              <a:pPr>
                <a:defRPr/>
              </a:pPr>
              <a:t>02.12.2020</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69040F72-A4C9-4B4B-82E4-E09256257E03}" type="slidenum">
              <a:rPr lang="ru-RU" smtClean="0"/>
              <a:pPr>
                <a:defRPr/>
              </a:pPr>
              <a:t>‹#›</a:t>
            </a:fld>
            <a:endParaRPr lang="ru-RU"/>
          </a:p>
        </p:txBody>
      </p:sp>
    </p:spTree>
    <p:extLst>
      <p:ext uri="{BB962C8B-B14F-4D97-AF65-F5344CB8AC3E}">
        <p14:creationId xmlns:p14="http://schemas.microsoft.com/office/powerpoint/2010/main" val="4258075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pPr>
              <a:defRPr/>
            </a:pPr>
            <a:fld id="{F1117645-26C1-4E80-A70B-3FE8DB2E0E7F}" type="datetimeFigureOut">
              <a:rPr lang="ru-RU" smtClean="0"/>
              <a:pPr>
                <a:defRPr/>
              </a:pPr>
              <a:t>02.12.2020</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583DA539-1C77-4453-A3E3-A37A71A148F5}" type="slidenum">
              <a:rPr lang="ru-RU" smtClean="0"/>
              <a:pPr>
                <a:defRPr/>
              </a:pPr>
              <a:t>‹#›</a:t>
            </a:fld>
            <a:endParaRPr lang="ru-RU"/>
          </a:p>
        </p:txBody>
      </p:sp>
    </p:spTree>
    <p:extLst>
      <p:ext uri="{BB962C8B-B14F-4D97-AF65-F5344CB8AC3E}">
        <p14:creationId xmlns:p14="http://schemas.microsoft.com/office/powerpoint/2010/main" val="3409340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56058" y="3073398"/>
            <a:ext cx="3658793" cy="271780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29150" y="3073398"/>
            <a:ext cx="3656408" cy="271780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pPr>
              <a:defRPr/>
            </a:pPr>
            <a:fld id="{F1117645-26C1-4E80-A70B-3FE8DB2E0E7F}" type="datetimeFigureOut">
              <a:rPr lang="ru-RU" smtClean="0"/>
              <a:pPr>
                <a:defRPr/>
              </a:pPr>
              <a:t>02.12.2020</a:t>
            </a:fld>
            <a:endParaRPr lang="ru-RU"/>
          </a:p>
        </p:txBody>
      </p:sp>
      <p:sp>
        <p:nvSpPr>
          <p:cNvPr id="8" name="Footer Placeholder 7"/>
          <p:cNvSpPr>
            <a:spLocks noGrp="1"/>
          </p:cNvSpPr>
          <p:nvPr>
            <p:ph type="ftr" sz="quarter" idx="11"/>
          </p:nvPr>
        </p:nvSpPr>
        <p:spPr/>
        <p:txBody>
          <a:bodyPr/>
          <a:lstStyle/>
          <a:p>
            <a:pPr>
              <a:defRPr/>
            </a:pPr>
            <a:endParaRPr lang="ru-RU"/>
          </a:p>
        </p:txBody>
      </p:sp>
      <p:sp>
        <p:nvSpPr>
          <p:cNvPr id="9" name="Slide Number Placeholder 8"/>
          <p:cNvSpPr>
            <a:spLocks noGrp="1"/>
          </p:cNvSpPr>
          <p:nvPr>
            <p:ph type="sldNum" sz="quarter" idx="12"/>
          </p:nvPr>
        </p:nvSpPr>
        <p:spPr/>
        <p:txBody>
          <a:bodyPr/>
          <a:lstStyle/>
          <a:p>
            <a:pPr>
              <a:defRPr/>
            </a:pPr>
            <a:fld id="{583DA539-1C77-4453-A3E3-A37A71A148F5}" type="slidenum">
              <a:rPr lang="ru-RU" smtClean="0"/>
              <a:pPr>
                <a:defRPr/>
              </a:pPr>
              <a:t>‹#›</a:t>
            </a:fld>
            <a:endParaRPr lang="ru-RU"/>
          </a:p>
        </p:txBody>
      </p:sp>
    </p:spTree>
    <p:extLst>
      <p:ext uri="{BB962C8B-B14F-4D97-AF65-F5344CB8AC3E}">
        <p14:creationId xmlns:p14="http://schemas.microsoft.com/office/powerpoint/2010/main" val="78905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pPr>
              <a:defRPr/>
            </a:pPr>
            <a:fld id="{DDD6BB01-4655-4A1F-8D34-BE6DAB32BD9E}" type="datetimeFigureOut">
              <a:rPr lang="ru-RU" smtClean="0"/>
              <a:pPr>
                <a:defRPr/>
              </a:pPr>
              <a:t>02.12.2020</a:t>
            </a:fld>
            <a:endParaRPr lang="ru-RU"/>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pPr>
              <a:defRPr/>
            </a:pPr>
            <a:fld id="{D653945F-4BFF-4410-8FE9-8B26ADE96F84}" type="slidenum">
              <a:rPr lang="ru-RU" smtClean="0"/>
              <a:pPr>
                <a:defRPr/>
              </a:pPr>
              <a:t>‹#›</a:t>
            </a:fld>
            <a:endParaRPr lang="ru-RU"/>
          </a:p>
        </p:txBody>
      </p:sp>
    </p:spTree>
    <p:extLst>
      <p:ext uri="{BB962C8B-B14F-4D97-AF65-F5344CB8AC3E}">
        <p14:creationId xmlns:p14="http://schemas.microsoft.com/office/powerpoint/2010/main" val="1472313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76ED417F-E603-4C7D-8CE9-F99A721784BF}" type="datetimeFigureOut">
              <a:rPr lang="ru-RU" smtClean="0"/>
              <a:pPr>
                <a:defRPr/>
              </a:pPr>
              <a:t>02.12.2020</a:t>
            </a:fld>
            <a:endParaRPr lang="ru-RU"/>
          </a:p>
        </p:txBody>
      </p:sp>
      <p:sp>
        <p:nvSpPr>
          <p:cNvPr id="3" name="Footer Placeholder 2"/>
          <p:cNvSpPr>
            <a:spLocks noGrp="1"/>
          </p:cNvSpPr>
          <p:nvPr>
            <p:ph type="ftr" sz="quarter" idx="11"/>
          </p:nvPr>
        </p:nvSpPr>
        <p:spPr/>
        <p:txBody>
          <a:bodyPr/>
          <a:lstStyle/>
          <a:p>
            <a:pPr>
              <a:defRPr/>
            </a:pPr>
            <a:endParaRPr lang="ru-RU"/>
          </a:p>
        </p:txBody>
      </p:sp>
      <p:sp>
        <p:nvSpPr>
          <p:cNvPr id="4" name="Slide Number Placeholder 3"/>
          <p:cNvSpPr>
            <a:spLocks noGrp="1"/>
          </p:cNvSpPr>
          <p:nvPr>
            <p:ph type="sldNum" sz="quarter" idx="12"/>
          </p:nvPr>
        </p:nvSpPr>
        <p:spPr/>
        <p:txBody>
          <a:bodyPr/>
          <a:lstStyle/>
          <a:p>
            <a:pPr>
              <a:defRPr/>
            </a:pPr>
            <a:fld id="{DF986C68-9AA3-438A-8BC0-4D1696D59856}" type="slidenum">
              <a:rPr lang="ru-RU" smtClean="0"/>
              <a:pPr>
                <a:defRPr/>
              </a:pPr>
              <a:t>‹#›</a:t>
            </a:fld>
            <a:endParaRPr lang="ru-RU"/>
          </a:p>
        </p:txBody>
      </p:sp>
    </p:spTree>
    <p:extLst>
      <p:ext uri="{BB962C8B-B14F-4D97-AF65-F5344CB8AC3E}">
        <p14:creationId xmlns:p14="http://schemas.microsoft.com/office/powerpoint/2010/main" val="2817284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pPr>
              <a:defRPr/>
            </a:pPr>
            <a:fld id="{F1117645-26C1-4E80-A70B-3FE8DB2E0E7F}" type="datetimeFigureOut">
              <a:rPr lang="ru-RU" smtClean="0"/>
              <a:pPr>
                <a:defRPr/>
              </a:pPr>
              <a:t>02.12.2020</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583DA539-1C77-4453-A3E3-A37A71A148F5}" type="slidenum">
              <a:rPr lang="ru-RU" smtClean="0"/>
              <a:pPr>
                <a:defRPr/>
              </a:pPr>
              <a:t>‹#›</a:t>
            </a:fld>
            <a:endParaRPr lang="ru-RU"/>
          </a:p>
        </p:txBody>
      </p:sp>
    </p:spTree>
    <p:extLst>
      <p:ext uri="{BB962C8B-B14F-4D97-AF65-F5344CB8AC3E}">
        <p14:creationId xmlns:p14="http://schemas.microsoft.com/office/powerpoint/2010/main" val="209745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ru-RU"/>
              <a:t>Вставка рисунка</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pPr>
              <a:defRPr/>
            </a:pPr>
            <a:fld id="{0862002D-761F-4739-8931-A614B5E032BD}" type="datetimeFigureOut">
              <a:rPr lang="ru-RU" smtClean="0"/>
              <a:pPr>
                <a:defRPr/>
              </a:pPr>
              <a:t>02.12.2020</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5207DC21-20B5-4BD1-A823-117D1D72A1DC}" type="slidenum">
              <a:rPr lang="ru-RU" smtClean="0"/>
              <a:pPr>
                <a:defRPr/>
              </a:pPr>
              <a:t>‹#›</a:t>
            </a:fld>
            <a:endParaRPr lang="ru-RU"/>
          </a:p>
        </p:txBody>
      </p:sp>
    </p:spTree>
    <p:extLst>
      <p:ext uri="{BB962C8B-B14F-4D97-AF65-F5344CB8AC3E}">
        <p14:creationId xmlns:p14="http://schemas.microsoft.com/office/powerpoint/2010/main" val="3843630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9041774" cy="6858001"/>
            <a:chOff x="-14288" y="0"/>
            <a:chExt cx="9041774"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a:defRPr/>
            </a:pPr>
            <a:fld id="{F1117645-26C1-4E80-A70B-3FE8DB2E0E7F}" type="datetimeFigureOut">
              <a:rPr lang="ru-RU" smtClean="0"/>
              <a:pPr>
                <a:defRPr/>
              </a:pPr>
              <a:t>02.12.2020</a:t>
            </a:fld>
            <a:endParaRPr lang="ru-RU"/>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pPr>
              <a:defRPr/>
            </a:pPr>
            <a:endParaRPr lang="ru-RU"/>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a:defRPr/>
            </a:pPr>
            <a:fld id="{583DA539-1C77-4453-A3E3-A37A71A148F5}" type="slidenum">
              <a:rPr lang="ru-RU" smtClean="0"/>
              <a:pPr>
                <a:defRPr/>
              </a:pPr>
              <a:t>‹#›</a:t>
            </a:fld>
            <a:endParaRPr lang="ru-RU"/>
          </a:p>
        </p:txBody>
      </p:sp>
    </p:spTree>
    <p:extLst>
      <p:ext uri="{BB962C8B-B14F-4D97-AF65-F5344CB8AC3E}">
        <p14:creationId xmlns:p14="http://schemas.microsoft.com/office/powerpoint/2010/main" val="4243643256"/>
      </p:ext>
    </p:extLst>
  </p:cSld>
  <p:clrMap bg1="dk1" tx1="lt1" bg2="dk2" tx2="lt2" accent1="accent1" accent2="accent2" accent3="accent3" accent4="accent4" accent5="accent5" accent6="accent6" hlink="hlink" folHlink="folHlink"/>
  <p:sldLayoutIdLst>
    <p:sldLayoutId id="2147484366" r:id="rId1"/>
    <p:sldLayoutId id="2147484367" r:id="rId2"/>
    <p:sldLayoutId id="2147484368" r:id="rId3"/>
    <p:sldLayoutId id="2147484369" r:id="rId4"/>
    <p:sldLayoutId id="2147484370" r:id="rId5"/>
    <p:sldLayoutId id="2147484371" r:id="rId6"/>
    <p:sldLayoutId id="2147484372" r:id="rId7"/>
    <p:sldLayoutId id="2147484373" r:id="rId8"/>
    <p:sldLayoutId id="2147484374" r:id="rId9"/>
    <p:sldLayoutId id="2147484375" r:id="rId10"/>
    <p:sldLayoutId id="2147484376" r:id="rId11"/>
    <p:sldLayoutId id="2147484377" r:id="rId12"/>
    <p:sldLayoutId id="2147484378" r:id="rId13"/>
    <p:sldLayoutId id="2147484379" r:id="rId14"/>
    <p:sldLayoutId id="2147484380" r:id="rId15"/>
    <p:sldLayoutId id="2147484381" r:id="rId16"/>
    <p:sldLayoutId id="2147484382"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88950" y="476672"/>
            <a:ext cx="8229600" cy="1252537"/>
          </a:xfrm>
        </p:spPr>
        <p:txBody>
          <a:bodyPr>
            <a:normAutofit fontScale="90000"/>
          </a:bodyPr>
          <a:lstStyle/>
          <a:p>
            <a:pPr algn="ctr"/>
            <a:r>
              <a:rPr lang="ru-RU" sz="4000" b="1" dirty="0">
                <a:latin typeface="Arial" panose="020B0604020202020204" pitchFamily="34" charset="0"/>
                <a:cs typeface="Arial" panose="020B0604020202020204" pitchFamily="34" charset="0"/>
              </a:rPr>
              <a:t> СПб ГБПОУ "Автомеханический колледж"</a:t>
            </a:r>
            <a:endParaRPr lang="ru-RU" sz="4000" dirty="0">
              <a:latin typeface="Arial" panose="020B0604020202020204" pitchFamily="34" charset="0"/>
              <a:cs typeface="Arial" panose="020B0604020202020204" pitchFamily="34" charset="0"/>
            </a:endParaRPr>
          </a:p>
        </p:txBody>
      </p:sp>
      <p:sp>
        <p:nvSpPr>
          <p:cNvPr id="2" name="Объект 1"/>
          <p:cNvSpPr>
            <a:spLocks noGrp="1"/>
          </p:cNvSpPr>
          <p:nvPr>
            <p:ph idx="1"/>
          </p:nvPr>
        </p:nvSpPr>
        <p:spPr>
          <a:xfrm>
            <a:off x="900112" y="2204864"/>
            <a:ext cx="7407275" cy="2304082"/>
          </a:xfrm>
        </p:spPr>
        <p:txBody>
          <a:bodyPr rtlCol="0">
            <a:normAutofit fontScale="70000" lnSpcReduction="20000"/>
          </a:bodyPr>
          <a:lstStyle/>
          <a:p>
            <a:pPr marL="0" indent="0" algn="ctr" fontAlgn="auto">
              <a:spcAft>
                <a:spcPts val="0"/>
              </a:spcAft>
              <a:buNone/>
              <a:defRPr/>
            </a:pPr>
            <a:r>
              <a:rPr lang="ru-RU" dirty="0">
                <a:solidFill>
                  <a:schemeClr val="tx1"/>
                </a:solidFill>
                <a:effectLst>
                  <a:outerShdw blurRad="38100" dist="38100" dir="2700000" algn="tl">
                    <a:srgbClr val="000000">
                      <a:alpha val="43137"/>
                    </a:srgbClr>
                  </a:outerShdw>
                </a:effectLst>
              </a:rPr>
              <a:t>Урок созданный с использованием электронных образовательных ресурсов</a:t>
            </a:r>
            <a:endParaRPr lang="en-US" dirty="0">
              <a:solidFill>
                <a:schemeClr val="tx1"/>
              </a:solidFill>
              <a:effectLst>
                <a:outerShdw blurRad="38100" dist="38100" dir="2700000" algn="tl">
                  <a:srgbClr val="000000">
                    <a:alpha val="43137"/>
                  </a:srgbClr>
                </a:outerShdw>
              </a:effectLst>
            </a:endParaRPr>
          </a:p>
          <a:p>
            <a:pPr marL="0" indent="0" algn="ctr" fontAlgn="auto">
              <a:spcAft>
                <a:spcPts val="0"/>
              </a:spcAft>
              <a:buNone/>
              <a:defRPr/>
            </a:pPr>
            <a:endParaRPr lang="ru-RU" dirty="0">
              <a:solidFill>
                <a:schemeClr val="tx1"/>
              </a:solidFill>
              <a:effectLst>
                <a:outerShdw blurRad="38100" dist="38100" dir="2700000" algn="tl">
                  <a:srgbClr val="000000">
                    <a:alpha val="43137"/>
                  </a:srgbClr>
                </a:outerShdw>
              </a:effectLst>
            </a:endParaRPr>
          </a:p>
          <a:p>
            <a:pPr marL="0" indent="0" algn="ctr" fontAlgn="auto">
              <a:spcAft>
                <a:spcPts val="0"/>
              </a:spcAft>
              <a:buNone/>
              <a:defRPr/>
            </a:pPr>
            <a:endParaRPr lang="ru-RU" dirty="0">
              <a:solidFill>
                <a:schemeClr val="tx1"/>
              </a:solidFill>
              <a:effectLst>
                <a:outerShdw blurRad="38100" dist="38100" dir="2700000" algn="tl">
                  <a:srgbClr val="000000">
                    <a:alpha val="43137"/>
                  </a:srgbClr>
                </a:outerShdw>
              </a:effectLst>
            </a:endParaRPr>
          </a:p>
          <a:p>
            <a:pPr marL="0" indent="0" algn="ctr" fontAlgn="auto">
              <a:spcAft>
                <a:spcPts val="0"/>
              </a:spcAft>
              <a:buNone/>
              <a:defRPr/>
            </a:pPr>
            <a:endParaRPr lang="en-US" dirty="0">
              <a:solidFill>
                <a:schemeClr val="tx1"/>
              </a:solidFill>
              <a:effectLst>
                <a:outerShdw blurRad="38100" dist="38100" dir="2700000" algn="tl">
                  <a:srgbClr val="000000">
                    <a:alpha val="43137"/>
                  </a:srgbClr>
                </a:outerShdw>
              </a:effectLst>
            </a:endParaRPr>
          </a:p>
          <a:p>
            <a:pPr marL="0" indent="0" algn="ctr" fontAlgn="auto">
              <a:spcAft>
                <a:spcPts val="0"/>
              </a:spcAft>
              <a:buNone/>
              <a:defRPr/>
            </a:pPr>
            <a:r>
              <a:rPr lang="ru-RU" dirty="0">
                <a:solidFill>
                  <a:schemeClr val="tx1"/>
                </a:solidFill>
                <a:effectLst>
                  <a:outerShdw blurRad="38100" dist="38100" dir="2700000" algn="tl">
                    <a:srgbClr val="000000">
                      <a:alpha val="43137"/>
                    </a:srgbClr>
                  </a:outerShdw>
                </a:effectLst>
              </a:rPr>
              <a:t>Вводный урок обучающимся вождению на право получения водительского удостоверения.</a:t>
            </a:r>
            <a:endParaRPr lang="ru-RU" dirty="0">
              <a:solidFill>
                <a:schemeClr val="tx1"/>
              </a:solidFill>
            </a:endParaRPr>
          </a:p>
        </p:txBody>
      </p:sp>
      <p:sp>
        <p:nvSpPr>
          <p:cNvPr id="4" name="Объект 1"/>
          <p:cNvSpPr txBox="1">
            <a:spLocks/>
          </p:cNvSpPr>
          <p:nvPr/>
        </p:nvSpPr>
        <p:spPr bwMode="auto">
          <a:xfrm>
            <a:off x="4695651" y="5157192"/>
            <a:ext cx="4022899" cy="115195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273050" indent="-273050" algn="l" rtl="0" fontAlgn="base">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fontAlgn="base">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fontAlgn="base">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fontAlgn="base">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fontAlgn="base">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r" fontAlgn="auto">
              <a:spcAft>
                <a:spcPts val="0"/>
              </a:spcAft>
              <a:buNone/>
              <a:defRPr/>
            </a:pPr>
            <a:r>
              <a:rPr lang="ru-RU" sz="14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Выполнил: мастер производственного обучения по вождению</a:t>
            </a:r>
          </a:p>
          <a:p>
            <a:pPr marL="0" indent="0" algn="r" fontAlgn="auto">
              <a:spcAft>
                <a:spcPts val="0"/>
              </a:spcAft>
              <a:buNone/>
              <a:defRPr/>
            </a:pPr>
            <a:r>
              <a:rPr lang="ru-RU" sz="14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первой квалификационной категории</a:t>
            </a:r>
          </a:p>
          <a:p>
            <a:pPr marL="0" indent="0" algn="r" fontAlgn="auto">
              <a:spcAft>
                <a:spcPts val="0"/>
              </a:spcAft>
              <a:buNone/>
              <a:defRPr/>
            </a:pPr>
            <a:r>
              <a:rPr lang="ru-RU" sz="14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Богданов С.Б.</a:t>
            </a:r>
            <a:endParaRPr lang="ru-RU" sz="14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2"/>
          <p:cNvSpPr>
            <a:spLocks noGrp="1"/>
          </p:cNvSpPr>
          <p:nvPr>
            <p:ph type="title"/>
          </p:nvPr>
        </p:nvSpPr>
        <p:spPr>
          <a:xfrm>
            <a:off x="1000944" y="-6391"/>
            <a:ext cx="7429499" cy="1478570"/>
          </a:xfrm>
        </p:spPr>
        <p:txBody>
          <a:bodyPr>
            <a:normAutofit fontScale="90000"/>
          </a:bodyPr>
          <a:lstStyle/>
          <a:p>
            <a:r>
              <a:rPr lang="ru-RU" sz="4000" b="1" i="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Требования к выполнению упражнений:</a:t>
            </a:r>
            <a:endParaRPr lang="ru-RU" sz="4000" dirty="0">
              <a:solidFill>
                <a:schemeClr val="tx1"/>
              </a:solidFill>
              <a:latin typeface="Arial" panose="020B0604020202020204" pitchFamily="34" charset="0"/>
              <a:cs typeface="Arial" panose="020B0604020202020204" pitchFamily="34" charset="0"/>
            </a:endParaRPr>
          </a:p>
        </p:txBody>
      </p:sp>
      <p:sp>
        <p:nvSpPr>
          <p:cNvPr id="2" name="Объект 1"/>
          <p:cNvSpPr>
            <a:spLocks noGrp="1"/>
          </p:cNvSpPr>
          <p:nvPr>
            <p:ph idx="1"/>
          </p:nvPr>
        </p:nvSpPr>
        <p:spPr>
          <a:xfrm>
            <a:off x="467544" y="1700808"/>
            <a:ext cx="8496300" cy="4896544"/>
          </a:xfrm>
        </p:spPr>
        <p:txBody>
          <a:bodyPr rtlCol="0">
            <a:normAutofit/>
          </a:bodyPr>
          <a:lstStyle/>
          <a:p>
            <a:pPr algn="just" eaLnBrk="1" fontAlgn="auto" hangingPunct="1">
              <a:lnSpc>
                <a:spcPct val="120000"/>
              </a:lnSpc>
              <a:spcAft>
                <a:spcPts val="0"/>
              </a:spcAft>
              <a:buClr>
                <a:schemeClr val="tx1">
                  <a:lumMod val="95000"/>
                </a:schemeClr>
              </a:buClr>
              <a:buFont typeface="Wingdings" panose="05000000000000000000" pitchFamily="2" charset="2"/>
              <a:buChar char="v"/>
              <a:defRPr/>
            </a:pPr>
            <a:r>
              <a:rPr lang="ru-RU" sz="1800" dirty="0">
                <a:solidFill>
                  <a:schemeClr val="tx1"/>
                </a:solidFill>
                <a:latin typeface="Arial" panose="020B0604020202020204" pitchFamily="34" charset="0"/>
                <a:cs typeface="Arial" panose="020B0604020202020204" pitchFamily="34" charset="0"/>
              </a:rPr>
              <a:t>При выполнении упражнения «трогание на подъёме» экзаменуемый должен заехать на специальную эстакаду, затем остановиться и тронуться на подъёме. Скатиться вниз при этом допускается не более чем на 30 см.</a:t>
            </a:r>
          </a:p>
          <a:p>
            <a:pPr algn="just" eaLnBrk="1" fontAlgn="auto" hangingPunct="1">
              <a:lnSpc>
                <a:spcPct val="120000"/>
              </a:lnSpc>
              <a:spcAft>
                <a:spcPts val="0"/>
              </a:spcAft>
              <a:buClr>
                <a:schemeClr val="tx1"/>
              </a:buClr>
              <a:buFont typeface="Wingdings" panose="05000000000000000000" pitchFamily="2" charset="2"/>
              <a:buChar char="v"/>
              <a:defRPr/>
            </a:pPr>
            <a:r>
              <a:rPr lang="ru-RU" sz="1800" dirty="0">
                <a:solidFill>
                  <a:schemeClr val="tx1"/>
                </a:solidFill>
                <a:latin typeface="Arial" panose="020B0604020202020204" pitchFamily="34" charset="0"/>
                <a:cs typeface="Arial" panose="020B0604020202020204" pitchFamily="34" charset="0"/>
              </a:rPr>
              <a:t>При выполнении упражнения «змейка» экзаменуемый должен проехать по прямой, объезжая разметочное оборудование.</a:t>
            </a:r>
          </a:p>
          <a:p>
            <a:pPr algn="just" eaLnBrk="1" fontAlgn="auto" hangingPunct="1">
              <a:lnSpc>
                <a:spcPct val="120000"/>
              </a:lnSpc>
              <a:spcAft>
                <a:spcPts val="0"/>
              </a:spcAft>
              <a:buClr>
                <a:schemeClr val="tx1"/>
              </a:buClr>
              <a:buFont typeface="Wingdings" panose="05000000000000000000" pitchFamily="2" charset="2"/>
              <a:buChar char="v"/>
              <a:defRPr/>
            </a:pPr>
            <a:r>
              <a:rPr lang="ru-RU" sz="1800" dirty="0">
                <a:solidFill>
                  <a:schemeClr val="tx1"/>
                </a:solidFill>
                <a:latin typeface="Arial" panose="020B0604020202020204" pitchFamily="34" charset="0"/>
                <a:cs typeface="Arial" panose="020B0604020202020204" pitchFamily="34" charset="0"/>
              </a:rPr>
              <a:t>При выполнении упражнения «параллельная парковка» от экзаменуемого требуется задним ходом поставить автомобиль на воображаемую стоянку между двумя воображаемыми автомобилями.</a:t>
            </a:r>
          </a:p>
          <a:p>
            <a:pPr algn="just" eaLnBrk="1" fontAlgn="auto" hangingPunct="1">
              <a:lnSpc>
                <a:spcPct val="120000"/>
              </a:lnSpc>
              <a:spcAft>
                <a:spcPts val="0"/>
              </a:spcAft>
              <a:buClr>
                <a:schemeClr val="tx1"/>
              </a:buClr>
              <a:buFont typeface="Wingdings" panose="05000000000000000000" pitchFamily="2" charset="2"/>
              <a:buChar char="v"/>
              <a:defRPr/>
            </a:pPr>
            <a:r>
              <a:rPr lang="ru-RU" sz="1800" dirty="0">
                <a:solidFill>
                  <a:schemeClr val="tx1"/>
                </a:solidFill>
                <a:latin typeface="Arial" panose="020B0604020202020204" pitchFamily="34" charset="0"/>
                <a:cs typeface="Arial" panose="020B0604020202020204" pitchFamily="34" charset="0"/>
              </a:rPr>
              <a:t>Упражнения «въезд в бокс» состоит во въезде в воображаемый гараж задним ходом.</a:t>
            </a:r>
          </a:p>
          <a:p>
            <a:pPr algn="just" eaLnBrk="1" fontAlgn="auto" hangingPunct="1">
              <a:lnSpc>
                <a:spcPct val="120000"/>
              </a:lnSpc>
              <a:spcAft>
                <a:spcPts val="0"/>
              </a:spcAft>
              <a:buClr>
                <a:schemeClr val="tx1"/>
              </a:buClr>
              <a:buFont typeface="Wingdings" panose="05000000000000000000" pitchFamily="2" charset="2"/>
              <a:buChar char="v"/>
              <a:defRPr/>
            </a:pPr>
            <a:r>
              <a:rPr lang="ru-RU" sz="1800" dirty="0">
                <a:solidFill>
                  <a:schemeClr val="tx1"/>
                </a:solidFill>
                <a:latin typeface="Arial" panose="020B0604020202020204" pitchFamily="34" charset="0"/>
                <a:cs typeface="Arial" panose="020B0604020202020204" pitchFamily="34" charset="0"/>
              </a:rPr>
              <a:t>При выполнении упражнения «разворот в ограниченном пространстве » от экзаменуемого требуется в 3 приёма развернуть машину на 180 градусов в узком пространстве.</a:t>
            </a:r>
          </a:p>
          <a:p>
            <a:pPr marL="274320" indent="-274320" algn="just" fontAlgn="auto">
              <a:spcAft>
                <a:spcPts val="0"/>
              </a:spcAft>
              <a:defRPr/>
            </a:pPr>
            <a:endParaRPr lang="ru-RU" sz="1800" dirty="0">
              <a:solidFill>
                <a:schemeClr val="tx1"/>
              </a:solidFill>
              <a:latin typeface="Arial" panose="020B0604020202020204" pitchFamily="34" charset="0"/>
              <a:cs typeface="Arial" panose="020B0604020202020204" pitchFamily="34" charset="0"/>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41437" y="1916832"/>
            <a:ext cx="8461126" cy="3744416"/>
          </a:xfrm>
        </p:spPr>
        <p:txBody>
          <a:bodyPr rtlCol="0">
            <a:normAutofit/>
          </a:bodyPr>
          <a:lstStyle/>
          <a:p>
            <a:pPr algn="just" eaLnBrk="1" hangingPunct="1">
              <a:lnSpc>
                <a:spcPct val="110000"/>
              </a:lnSpc>
              <a:buClr>
                <a:schemeClr val="tx1"/>
              </a:buClr>
              <a:buFont typeface="Wingdings" panose="05000000000000000000" pitchFamily="2" charset="2"/>
              <a:buChar char="v"/>
            </a:pPr>
            <a:r>
              <a:rPr lang="ru-RU" altLang="ru-RU" sz="1800" dirty="0">
                <a:solidFill>
                  <a:schemeClr val="tx1"/>
                </a:solidFill>
                <a:latin typeface="Arial" panose="020B0604020202020204" pitchFamily="34" charset="0"/>
                <a:cs typeface="Arial" panose="020B0604020202020204" pitchFamily="34" charset="0"/>
              </a:rPr>
              <a:t>При выполнении ошибок в экзаменационных упражнениях экзаменуемому начисляются штрафные баллы: 1 балл — за незначительную ошибку, 3 балла — за среднюю ошибку, 5 баллов — за грубую ошибку. Если экзаменуемый набрал 5 и более штрафных баллов — ему за это упражнение выставляется оценка «Не сдал».</a:t>
            </a:r>
          </a:p>
          <a:p>
            <a:pPr algn="just" eaLnBrk="1" hangingPunct="1">
              <a:lnSpc>
                <a:spcPct val="110000"/>
              </a:lnSpc>
              <a:buClr>
                <a:schemeClr val="tx1"/>
              </a:buClr>
              <a:buFont typeface="Wingdings" panose="05000000000000000000" pitchFamily="2" charset="2"/>
              <a:buChar char="v"/>
            </a:pPr>
            <a:r>
              <a:rPr lang="ru-RU" altLang="ru-RU" sz="1800" dirty="0">
                <a:solidFill>
                  <a:schemeClr val="tx1"/>
                </a:solidFill>
                <a:latin typeface="Arial" panose="020B0604020202020204" pitchFamily="34" charset="0"/>
                <a:cs typeface="Arial" panose="020B0604020202020204" pitchFamily="34" charset="0"/>
              </a:rPr>
              <a:t>Экзамен считается сданным, если экзаменуемый верно выполнил все три упражнения. Если экзаменуемый «провалил» 2 и более упражнений — он считается не сдавшим экзамен. Если он «провалил» только одно упражнение, ему разрешается заново сдать его. В этом случае итог экзамена зависит от того, сдаст или не сдаст экзаменуемый данное упражнение.</a:t>
            </a:r>
          </a:p>
          <a:p>
            <a:pPr marL="274320" indent="-274320" fontAlgn="auto">
              <a:spcAft>
                <a:spcPts val="0"/>
              </a:spcAft>
              <a:defRPr/>
            </a:pPr>
            <a:endParaRPr lang="ru-RU" sz="1800" dirty="0">
              <a:solidFill>
                <a:schemeClr val="tx1"/>
              </a:solidFill>
              <a:latin typeface="Arial" panose="020B0604020202020204" pitchFamily="34" charset="0"/>
              <a:cs typeface="Arial" panose="020B0604020202020204" pitchFamily="34" charset="0"/>
            </a:endParaRP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331640" y="332656"/>
            <a:ext cx="8229600" cy="1252538"/>
          </a:xfrm>
        </p:spPr>
        <p:txBody>
          <a:bodyPr rtlCol="0">
            <a:noAutofit/>
          </a:bodyPr>
          <a:lstStyle/>
          <a:p>
            <a:pPr fontAlgn="auto">
              <a:spcAft>
                <a:spcPts val="0"/>
              </a:spcAft>
              <a:defRPr/>
            </a:pPr>
            <a:r>
              <a:rPr lang="ru-RU" sz="4800" b="1" i="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Практическое вождение в городе</a:t>
            </a:r>
            <a:endParaRPr lang="ru-RU" sz="3600" dirty="0">
              <a:solidFill>
                <a:schemeClr val="tx1"/>
              </a:solidFill>
              <a:latin typeface="Arial" panose="020B0604020202020204" pitchFamily="34" charset="0"/>
              <a:cs typeface="Arial" panose="020B0604020202020204" pitchFamily="34" charset="0"/>
            </a:endParaRPr>
          </a:p>
        </p:txBody>
      </p:sp>
      <p:sp>
        <p:nvSpPr>
          <p:cNvPr id="2" name="Объект 1"/>
          <p:cNvSpPr>
            <a:spLocks noGrp="1"/>
          </p:cNvSpPr>
          <p:nvPr>
            <p:ph idx="1"/>
          </p:nvPr>
        </p:nvSpPr>
        <p:spPr>
          <a:xfrm>
            <a:off x="611560" y="2276872"/>
            <a:ext cx="8714358" cy="2952477"/>
          </a:xfrm>
        </p:spPr>
        <p:txBody>
          <a:bodyPr rtlCol="0">
            <a:noAutofit/>
          </a:bodyPr>
          <a:lstStyle/>
          <a:p>
            <a:pPr eaLnBrk="1" hangingPunct="1">
              <a:lnSpc>
                <a:spcPct val="80000"/>
              </a:lnSpc>
              <a:buClr>
                <a:srgbClr val="FF33CC"/>
              </a:buClr>
              <a:buFont typeface="Arial" panose="020B0604020202020204" pitchFamily="34" charset="0"/>
              <a:buNone/>
            </a:pPr>
            <a:r>
              <a:rPr lang="ru-RU" altLang="ru-RU" sz="1800" b="1" dirty="0">
                <a:solidFill>
                  <a:schemeClr val="tx1"/>
                </a:solidFill>
                <a:latin typeface="Arial" panose="020B0604020202020204" pitchFamily="34" charset="0"/>
                <a:cs typeface="Arial" panose="020B0604020202020204" pitchFamily="34" charset="0"/>
              </a:rPr>
              <a:t>На заключительном этапе вождения в условиях реального дорожного движения (в городе) экзаменуемый должен показать умения:</a:t>
            </a:r>
          </a:p>
          <a:p>
            <a:pPr eaLnBrk="1" hangingPunct="1">
              <a:lnSpc>
                <a:spcPct val="80000"/>
              </a:lnSpc>
              <a:buClr>
                <a:srgbClr val="FF33CC"/>
              </a:buClr>
              <a:buFont typeface="Wingdings" panose="05000000000000000000" pitchFamily="2" charset="2"/>
              <a:buChar char="v"/>
            </a:pPr>
            <a:endParaRPr lang="ru-RU" altLang="ru-RU" sz="1800" b="1" dirty="0">
              <a:solidFill>
                <a:schemeClr val="tx1"/>
              </a:solidFill>
              <a:latin typeface="Arial" panose="020B0604020202020204" pitchFamily="34" charset="0"/>
              <a:cs typeface="Arial" panose="020B0604020202020204" pitchFamily="34" charset="0"/>
            </a:endParaRPr>
          </a:p>
          <a:p>
            <a:pPr eaLnBrk="1" hangingPunct="1">
              <a:lnSpc>
                <a:spcPct val="80000"/>
              </a:lnSpc>
              <a:buClr>
                <a:schemeClr val="tx1"/>
              </a:buClr>
              <a:buFont typeface="Wingdings" panose="05000000000000000000" pitchFamily="2" charset="2"/>
              <a:buChar char="v"/>
            </a:pPr>
            <a:r>
              <a:rPr lang="ru-RU" altLang="ru-RU" sz="1800" dirty="0">
                <a:solidFill>
                  <a:schemeClr val="tx1"/>
                </a:solidFill>
                <a:latin typeface="Arial" panose="020B0604020202020204" pitchFamily="34" charset="0"/>
                <a:cs typeface="Arial" panose="020B0604020202020204" pitchFamily="34" charset="0"/>
              </a:rPr>
              <a:t>правильно оценить дорожную ситуацию</a:t>
            </a:r>
          </a:p>
          <a:p>
            <a:pPr eaLnBrk="1" hangingPunct="1">
              <a:lnSpc>
                <a:spcPct val="80000"/>
              </a:lnSpc>
              <a:buClr>
                <a:srgbClr val="FFFF00"/>
              </a:buClr>
              <a:buFont typeface="Wingdings" panose="05000000000000000000" pitchFamily="2" charset="2"/>
              <a:buChar char="Ø"/>
            </a:pPr>
            <a:endParaRPr lang="ru-RU" altLang="ru-RU" sz="1800" dirty="0">
              <a:solidFill>
                <a:schemeClr val="tx1"/>
              </a:solidFill>
              <a:latin typeface="Arial" panose="020B0604020202020204" pitchFamily="34" charset="0"/>
              <a:cs typeface="Arial" panose="020B0604020202020204" pitchFamily="34" charset="0"/>
            </a:endParaRPr>
          </a:p>
          <a:p>
            <a:pPr eaLnBrk="1" hangingPunct="1">
              <a:lnSpc>
                <a:spcPct val="80000"/>
              </a:lnSpc>
              <a:buClr>
                <a:schemeClr val="tx1"/>
              </a:buClr>
              <a:buFont typeface="Wingdings" panose="05000000000000000000" pitchFamily="2" charset="2"/>
              <a:buChar char="v"/>
            </a:pPr>
            <a:r>
              <a:rPr lang="ru-RU" altLang="ru-RU" sz="1800" dirty="0">
                <a:solidFill>
                  <a:schemeClr val="tx1"/>
                </a:solidFill>
                <a:latin typeface="Arial" panose="020B0604020202020204" pitchFamily="34" charset="0"/>
                <a:cs typeface="Arial" panose="020B0604020202020204" pitchFamily="34" charset="0"/>
              </a:rPr>
              <a:t>своевременно и правильно реагировать на неё</a:t>
            </a:r>
          </a:p>
          <a:p>
            <a:pPr eaLnBrk="1" hangingPunct="1">
              <a:lnSpc>
                <a:spcPct val="80000"/>
              </a:lnSpc>
              <a:buClr>
                <a:srgbClr val="FFFF00"/>
              </a:buClr>
              <a:buFont typeface="Wingdings" panose="05000000000000000000" pitchFamily="2" charset="2"/>
              <a:buChar char="Ø"/>
            </a:pPr>
            <a:endParaRPr lang="ru-RU" altLang="ru-RU" sz="1800" dirty="0">
              <a:solidFill>
                <a:schemeClr val="tx1"/>
              </a:solidFill>
              <a:latin typeface="Arial" panose="020B0604020202020204" pitchFamily="34" charset="0"/>
              <a:cs typeface="Arial" panose="020B0604020202020204" pitchFamily="34" charset="0"/>
            </a:endParaRPr>
          </a:p>
          <a:p>
            <a:pPr eaLnBrk="1" hangingPunct="1">
              <a:lnSpc>
                <a:spcPct val="80000"/>
              </a:lnSpc>
              <a:buClr>
                <a:schemeClr val="tx1"/>
              </a:buClr>
              <a:buFont typeface="Wingdings" panose="05000000000000000000" pitchFamily="2" charset="2"/>
              <a:buChar char="v"/>
            </a:pPr>
            <a:r>
              <a:rPr lang="ru-RU" altLang="ru-RU" sz="1800" dirty="0">
                <a:solidFill>
                  <a:schemeClr val="tx1"/>
                </a:solidFill>
                <a:latin typeface="Arial" panose="020B0604020202020204" pitchFamily="34" charset="0"/>
                <a:cs typeface="Arial" panose="020B0604020202020204" pitchFamily="34" charset="0"/>
              </a:rPr>
              <a:t>выполнять требования знаков и разметки</a:t>
            </a:r>
          </a:p>
          <a:p>
            <a:pPr eaLnBrk="1" hangingPunct="1">
              <a:lnSpc>
                <a:spcPct val="80000"/>
              </a:lnSpc>
              <a:buClr>
                <a:srgbClr val="FFFF00"/>
              </a:buClr>
              <a:buFont typeface="Wingdings" panose="05000000000000000000" pitchFamily="2" charset="2"/>
              <a:buChar char="Ø"/>
            </a:pPr>
            <a:endParaRPr lang="ru-RU" altLang="ru-RU" sz="1800" dirty="0">
              <a:solidFill>
                <a:schemeClr val="tx1"/>
              </a:solidFill>
              <a:latin typeface="Arial" panose="020B0604020202020204" pitchFamily="34" charset="0"/>
              <a:cs typeface="Arial" panose="020B0604020202020204" pitchFamily="34" charset="0"/>
            </a:endParaRPr>
          </a:p>
          <a:p>
            <a:pPr eaLnBrk="1" hangingPunct="1">
              <a:lnSpc>
                <a:spcPct val="80000"/>
              </a:lnSpc>
              <a:buClr>
                <a:schemeClr val="tx1"/>
              </a:buClr>
              <a:buFont typeface="Wingdings" panose="05000000000000000000" pitchFamily="2" charset="2"/>
              <a:buChar char="v"/>
            </a:pPr>
            <a:r>
              <a:rPr lang="ru-RU" altLang="ru-RU" sz="1800" dirty="0">
                <a:solidFill>
                  <a:schemeClr val="tx1"/>
                </a:solidFill>
                <a:latin typeface="Arial" panose="020B0604020202020204" pitchFamily="34" charset="0"/>
                <a:cs typeface="Arial" panose="020B0604020202020204" pitchFamily="34" charset="0"/>
              </a:rPr>
              <a:t>взаимодействовать с другими участниками дорожного движения</a:t>
            </a:r>
            <a:endParaRPr lang="ru-RU" sz="1800" dirty="0">
              <a:solidFill>
                <a:schemeClr val="tx1"/>
              </a:solidFill>
              <a:latin typeface="Arial" panose="020B0604020202020204" pitchFamily="34" charset="0"/>
              <a:cs typeface="Arial" panose="020B0604020202020204" pitchFamily="34" charset="0"/>
            </a:endParaRPr>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850" y="2132856"/>
            <a:ext cx="8496300" cy="3168352"/>
          </a:xfrm>
        </p:spPr>
        <p:txBody>
          <a:bodyPr rtlCol="0">
            <a:normAutofit/>
          </a:bodyPr>
          <a:lstStyle/>
          <a:p>
            <a:pPr algn="just">
              <a:buFont typeface="Arial" panose="020B0604020202020204" pitchFamily="34" charset="0"/>
              <a:buNone/>
            </a:pPr>
            <a:r>
              <a:rPr lang="ru-RU" altLang="ru-RU" sz="2000" dirty="0">
                <a:solidFill>
                  <a:schemeClr val="tx1"/>
                </a:solidFill>
                <a:latin typeface="Arial" panose="020B0604020202020204" pitchFamily="34" charset="0"/>
                <a:cs typeface="Arial" panose="020B0604020202020204" pitchFamily="34" charset="0"/>
              </a:rPr>
              <a:t>	</a:t>
            </a:r>
            <a:r>
              <a:rPr lang="ru-RU" altLang="ru-RU" b="1" dirty="0">
                <a:solidFill>
                  <a:schemeClr val="tx1"/>
                </a:solidFill>
                <a:latin typeface="Arial" panose="020B0604020202020204" pitchFamily="34" charset="0"/>
                <a:cs typeface="Arial" panose="020B0604020202020204" pitchFamily="34" charset="0"/>
              </a:rPr>
              <a:t>Вторая часть практического экзамена </a:t>
            </a:r>
            <a:r>
              <a:rPr lang="ru-RU" altLang="ru-RU" dirty="0">
                <a:solidFill>
                  <a:schemeClr val="tx1"/>
                </a:solidFill>
                <a:latin typeface="Arial" panose="020B0604020202020204" pitchFamily="34" charset="0"/>
                <a:cs typeface="Arial" panose="020B0604020202020204" pitchFamily="34" charset="0"/>
              </a:rPr>
              <a:t>состоит в том, что экзаменуемому предлагают в присутствии инспектора проехать по учебному маршруту. За каждую ошибку экзаменуемому начисляют штрафные баллы (система начисления такая же, как и на первом этапе практического экзамена).</a:t>
            </a: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0825" y="2204864"/>
            <a:ext cx="8642350" cy="2808312"/>
          </a:xfrm>
        </p:spPr>
        <p:txBody>
          <a:bodyPr rtlCol="0">
            <a:normAutofit/>
          </a:bodyPr>
          <a:lstStyle/>
          <a:p>
            <a:pPr algn="just">
              <a:buFont typeface="Arial" charset="0"/>
              <a:buNone/>
              <a:defRPr/>
            </a:pPr>
            <a:r>
              <a:rPr lang="ru-RU" sz="2800" b="1" i="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Если экзаменуемый к концу экзамена набрал менее 5 штрафных баллов, он считается сдавшим экзамен и ему выдают водительское удостоверение.</a:t>
            </a:r>
            <a:endParaRPr lang="ru-RU" sz="28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2802731"/>
            <a:ext cx="8229600" cy="1252538"/>
          </a:xfrm>
        </p:spPr>
        <p:txBody>
          <a:bodyPr rtlCol="0">
            <a:normAutofit fontScale="90000"/>
          </a:bodyPr>
          <a:lstStyle/>
          <a:p>
            <a:pPr fontAlgn="auto">
              <a:spcAft>
                <a:spcPts val="0"/>
              </a:spcAft>
              <a:defRPr/>
            </a:pPr>
            <a:r>
              <a:rPr lang="ru-RU" sz="5300" b="1" dirty="0">
                <a:solidFill>
                  <a:schemeClr val="tx1"/>
                </a:solidFill>
                <a:latin typeface="Arial" panose="020B0604020202020204" pitchFamily="34" charset="0"/>
                <a:cs typeface="Arial" panose="020B0604020202020204" pitchFamily="34" charset="0"/>
              </a:rPr>
              <a:t>      Желаем удачи!!!</a:t>
            </a:r>
            <a:br>
              <a:rPr lang="ru-RU" dirty="0"/>
            </a:br>
            <a:endParaRPr lang="ru-RU" dirty="0"/>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987824" y="548680"/>
            <a:ext cx="2736304" cy="1252538"/>
          </a:xfrm>
        </p:spPr>
        <p:txBody>
          <a:bodyPr rtlCol="0">
            <a:normAutofit fontScale="90000"/>
          </a:bodyPr>
          <a:lstStyle/>
          <a:p>
            <a:pPr fontAlgn="auto">
              <a:spcAft>
                <a:spcPts val="0"/>
              </a:spcAft>
              <a:defRPr/>
            </a:pPr>
            <a:r>
              <a:rPr lang="ru-RU" sz="5300" b="1" dirty="0">
                <a:latin typeface="Arial" panose="020B0604020202020204" pitchFamily="34" charset="0"/>
                <a:cs typeface="Arial" panose="020B0604020202020204" pitchFamily="34" charset="0"/>
              </a:rPr>
              <a:t>  Цели</a:t>
            </a:r>
            <a:r>
              <a:rPr lang="ru-RU" sz="8900" b="1" dirty="0"/>
              <a:t>:</a:t>
            </a:r>
            <a:br>
              <a:rPr lang="ru-RU" b="1" dirty="0"/>
            </a:br>
            <a:endParaRPr lang="ru-RU" dirty="0"/>
          </a:p>
        </p:txBody>
      </p:sp>
      <p:sp>
        <p:nvSpPr>
          <p:cNvPr id="2" name="Объект 1"/>
          <p:cNvSpPr>
            <a:spLocks noGrp="1"/>
          </p:cNvSpPr>
          <p:nvPr>
            <p:ph idx="1"/>
          </p:nvPr>
        </p:nvSpPr>
        <p:spPr>
          <a:xfrm>
            <a:off x="1043608" y="2204864"/>
            <a:ext cx="7408862" cy="3449638"/>
          </a:xfrm>
        </p:spPr>
        <p:txBody>
          <a:bodyPr rtlCol="0">
            <a:normAutofit fontScale="55000" lnSpcReduction="20000"/>
          </a:bodyPr>
          <a:lstStyle/>
          <a:p>
            <a:pPr algn="just">
              <a:buFont typeface="Wingdings" panose="05000000000000000000" pitchFamily="2" charset="2"/>
              <a:buChar char="v"/>
            </a:pPr>
            <a:r>
              <a:rPr lang="ru-RU" altLang="ru-RU" sz="2600" b="1" dirty="0">
                <a:solidFill>
                  <a:schemeClr val="tx1"/>
                </a:solidFill>
                <a:latin typeface="Arial" panose="020B0604020202020204" pitchFamily="34" charset="0"/>
                <a:cs typeface="Arial" panose="020B0604020202020204" pitchFamily="34" charset="0"/>
              </a:rPr>
              <a:t> Водитель транспортных средств  </a:t>
            </a:r>
            <a:r>
              <a:rPr lang="ru-RU" altLang="ru-RU" sz="2600" b="1" i="1" dirty="0">
                <a:solidFill>
                  <a:schemeClr val="tx1"/>
                </a:solidFill>
                <a:latin typeface="Arial" panose="020B0604020202020204" pitchFamily="34" charset="0"/>
                <a:cs typeface="Arial" panose="020B0604020202020204" pitchFamily="34" charset="0"/>
              </a:rPr>
              <a:t>должен уметь:</a:t>
            </a:r>
            <a:endParaRPr lang="ru-RU" altLang="ru-RU" sz="2600" dirty="0">
              <a:solidFill>
                <a:schemeClr val="tx1"/>
              </a:solidFill>
              <a:latin typeface="Arial" panose="020B0604020202020204" pitchFamily="34" charset="0"/>
              <a:cs typeface="Arial" panose="020B0604020202020204" pitchFamily="34" charset="0"/>
            </a:endParaRPr>
          </a:p>
          <a:p>
            <a:pPr algn="just">
              <a:buFont typeface="Wingdings" panose="05000000000000000000" pitchFamily="2" charset="2"/>
              <a:buChar char="v"/>
            </a:pPr>
            <a:r>
              <a:rPr lang="ru-RU" altLang="ru-RU" sz="2600" dirty="0">
                <a:solidFill>
                  <a:schemeClr val="tx1"/>
                </a:solidFill>
                <a:latin typeface="Arial" panose="020B0604020202020204" pitchFamily="34" charset="0"/>
                <a:cs typeface="Arial" panose="020B0604020202020204" pitchFamily="34" charset="0"/>
              </a:rPr>
              <a:t> безопасно управлять транспортными средствами в различных дорожных и метеорологических условиях</a:t>
            </a:r>
            <a:r>
              <a:rPr lang="ru-RU" altLang="ru-RU" sz="2600" b="1" dirty="0">
                <a:solidFill>
                  <a:schemeClr val="tx1"/>
                </a:solidFill>
                <a:latin typeface="Arial" panose="020B0604020202020204" pitchFamily="34" charset="0"/>
                <a:cs typeface="Arial" panose="020B0604020202020204" pitchFamily="34" charset="0"/>
              </a:rPr>
              <a:t>, </a:t>
            </a:r>
            <a:r>
              <a:rPr lang="ru-RU" altLang="ru-RU" sz="2600" dirty="0">
                <a:solidFill>
                  <a:schemeClr val="tx1"/>
                </a:solidFill>
                <a:latin typeface="Arial" panose="020B0604020202020204" pitchFamily="34" charset="0"/>
                <a:cs typeface="Arial" panose="020B0604020202020204" pitchFamily="34" charset="0"/>
              </a:rPr>
              <a:t>соблюдать Правила дорожного движения;</a:t>
            </a:r>
          </a:p>
          <a:p>
            <a:pPr algn="just">
              <a:buFont typeface="Wingdings" panose="05000000000000000000" pitchFamily="2" charset="2"/>
              <a:buChar char="v"/>
            </a:pPr>
            <a:r>
              <a:rPr lang="ru-RU" altLang="ru-RU" sz="2600" dirty="0">
                <a:solidFill>
                  <a:schemeClr val="tx1"/>
                </a:solidFill>
                <a:latin typeface="Arial" panose="020B0604020202020204" pitchFamily="34" charset="0"/>
                <a:cs typeface="Arial" panose="020B0604020202020204" pitchFamily="34" charset="0"/>
              </a:rPr>
              <a:t> управлять своим эмоциональным состоянием, уважать права других участников дорожного движения, конструктивно разрешать межличностные конфликты, возникшие между участниками дорожного движения;</a:t>
            </a:r>
          </a:p>
          <a:p>
            <a:pPr algn="just">
              <a:buFont typeface="Wingdings" panose="05000000000000000000" pitchFamily="2" charset="2"/>
              <a:buChar char="v"/>
            </a:pPr>
            <a:r>
              <a:rPr lang="ru-RU" altLang="ru-RU" sz="2600" dirty="0">
                <a:solidFill>
                  <a:schemeClr val="tx1"/>
                </a:solidFill>
                <a:latin typeface="Arial" panose="020B0604020202020204" pitchFamily="34" charset="0"/>
                <a:cs typeface="Arial" panose="020B0604020202020204" pitchFamily="34" charset="0"/>
              </a:rPr>
              <a:t> выполнять контрольный осмотр транспортных средств перед выездом и при выполнении поездки;</a:t>
            </a:r>
          </a:p>
          <a:p>
            <a:pPr algn="just">
              <a:buFont typeface="Wingdings" panose="05000000000000000000" pitchFamily="2" charset="2"/>
              <a:buChar char="v"/>
            </a:pPr>
            <a:r>
              <a:rPr lang="ru-RU" altLang="ru-RU" sz="2600" dirty="0">
                <a:solidFill>
                  <a:schemeClr val="tx1"/>
                </a:solidFill>
                <a:latin typeface="Arial" panose="020B0604020202020204" pitchFamily="34" charset="0"/>
                <a:cs typeface="Arial" panose="020B0604020202020204" pitchFamily="34" charset="0"/>
              </a:rPr>
              <a:t> заправлять транспортные средства горюче-смазочными материалами и специальными жидкостями с соблюдением современных экологических требований;</a:t>
            </a:r>
          </a:p>
          <a:p>
            <a:pPr marL="274320" indent="-274320" algn="just" fontAlgn="auto">
              <a:spcAft>
                <a:spcPts val="0"/>
              </a:spcAft>
              <a:defRPr/>
            </a:pPr>
            <a:endParaRPr lang="ru-RU" dirty="0"/>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49647" y="1196752"/>
            <a:ext cx="8644706" cy="4823941"/>
          </a:xfrm>
        </p:spPr>
        <p:txBody>
          <a:bodyPr rtlCol="0">
            <a:normAutofit lnSpcReduction="10000"/>
          </a:bodyPr>
          <a:lstStyle/>
          <a:p>
            <a:pPr algn="just"/>
            <a:r>
              <a:rPr lang="ru-RU" altLang="ru-RU" sz="1800" dirty="0">
                <a:solidFill>
                  <a:schemeClr val="tx1"/>
                </a:solidFill>
                <a:latin typeface="Arial" panose="020B0604020202020204" pitchFamily="34" charset="0"/>
                <a:cs typeface="Arial" panose="020B0604020202020204" pitchFamily="34" charset="0"/>
              </a:rPr>
              <a:t>обеспечивать прием, размещение и перевозку грузов, а также безопасную посадку, перевозку и высадку пассажиров;</a:t>
            </a:r>
          </a:p>
          <a:p>
            <a:pPr algn="just"/>
            <a:r>
              <a:rPr lang="ru-RU" altLang="ru-RU" sz="1800" dirty="0">
                <a:solidFill>
                  <a:schemeClr val="tx1"/>
                </a:solidFill>
                <a:latin typeface="Arial" panose="020B0604020202020204" pitchFamily="34" charset="0"/>
                <a:cs typeface="Arial" panose="020B0604020202020204" pitchFamily="34" charset="0"/>
              </a:rPr>
              <a:t>соблюдать режим труда и отдыха;</a:t>
            </a:r>
          </a:p>
          <a:p>
            <a:pPr algn="just"/>
            <a:r>
              <a:rPr lang="ru-RU" altLang="ru-RU" sz="1800" dirty="0">
                <a:solidFill>
                  <a:schemeClr val="tx1"/>
                </a:solidFill>
                <a:latin typeface="Arial" panose="020B0604020202020204" pitchFamily="34" charset="0"/>
                <a:cs typeface="Arial" panose="020B0604020202020204" pitchFamily="34" charset="0"/>
              </a:rPr>
              <a:t>уверенно действовать в нештатных ситуациях;</a:t>
            </a:r>
          </a:p>
          <a:p>
            <a:pPr algn="just"/>
            <a:r>
              <a:rPr lang="ru-RU" altLang="ru-RU" sz="1800" dirty="0">
                <a:solidFill>
                  <a:schemeClr val="tx1"/>
                </a:solidFill>
                <a:latin typeface="Arial" panose="020B0604020202020204" pitchFamily="34" charset="0"/>
                <a:cs typeface="Arial" panose="020B0604020202020204" pitchFamily="34" charset="0"/>
              </a:rPr>
              <a:t> принимать возможные меры для оказания доврачебной медицинской помощи пострадавшим при дорожно-транспортных происшествиях, соблюдать требования по их транспортировке</a:t>
            </a:r>
            <a:r>
              <a:rPr lang="ru-RU" altLang="ru-RU" sz="1800" b="1" dirty="0">
                <a:solidFill>
                  <a:schemeClr val="tx1"/>
                </a:solidFill>
                <a:latin typeface="Arial" panose="020B0604020202020204" pitchFamily="34" charset="0"/>
                <a:cs typeface="Arial" panose="020B0604020202020204" pitchFamily="34" charset="0"/>
              </a:rPr>
              <a:t>;</a:t>
            </a:r>
            <a:endParaRPr lang="ru-RU" altLang="ru-RU" sz="1800" dirty="0">
              <a:solidFill>
                <a:schemeClr val="tx1"/>
              </a:solidFill>
              <a:latin typeface="Arial" panose="020B0604020202020204" pitchFamily="34" charset="0"/>
              <a:cs typeface="Arial" panose="020B0604020202020204" pitchFamily="34" charset="0"/>
            </a:endParaRPr>
          </a:p>
          <a:p>
            <a:pPr algn="just"/>
            <a:r>
              <a:rPr lang="ru-RU" altLang="ru-RU" sz="1800" dirty="0">
                <a:solidFill>
                  <a:schemeClr val="tx1"/>
                </a:solidFill>
                <a:latin typeface="Arial" panose="020B0604020202020204" pitchFamily="34" charset="0"/>
                <a:cs typeface="Arial" panose="020B0604020202020204" pitchFamily="34" charset="0"/>
              </a:rPr>
              <a:t> устранять возникшие во время эксплуатации транспортных средств мелкие неисправности, не требующие разборки узлов и агрегатов, с соблюдением требований техники безопасности;</a:t>
            </a:r>
          </a:p>
          <a:p>
            <a:pPr algn="just"/>
            <a:r>
              <a:rPr lang="ru-RU" altLang="ru-RU" sz="1800" dirty="0">
                <a:solidFill>
                  <a:schemeClr val="tx1"/>
                </a:solidFill>
                <a:latin typeface="Arial" panose="020B0604020202020204" pitchFamily="34" charset="0"/>
                <a:cs typeface="Arial" panose="020B0604020202020204" pitchFamily="34" charset="0"/>
              </a:rPr>
              <a:t>своевременно обращаться к специалистам за устранением выявленных технических неисправностей;</a:t>
            </a:r>
          </a:p>
          <a:p>
            <a:pPr algn="just"/>
            <a:r>
              <a:rPr lang="ru-RU" altLang="ru-RU" sz="1800" dirty="0">
                <a:solidFill>
                  <a:schemeClr val="tx1"/>
                </a:solidFill>
                <a:latin typeface="Arial" panose="020B0604020202020204" pitchFamily="34" charset="0"/>
                <a:cs typeface="Arial" panose="020B0604020202020204" pitchFamily="34" charset="0"/>
              </a:rPr>
              <a:t>совершенствовать свои навыки управления транспортными средствами.</a:t>
            </a:r>
          </a:p>
          <a:p>
            <a:pPr marL="274320" indent="-274320" algn="just" fontAlgn="auto">
              <a:spcAft>
                <a:spcPts val="0"/>
              </a:spcAft>
              <a:defRPr/>
            </a:pPr>
            <a:endParaRPr lang="ru-RU" dirty="0"/>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59632" y="620688"/>
            <a:ext cx="7429499" cy="1478570"/>
          </a:xfrm>
        </p:spPr>
        <p:txBody>
          <a:bodyPr>
            <a:normAutofit/>
          </a:bodyPr>
          <a:lstStyle/>
          <a:p>
            <a:r>
              <a:rPr lang="ru-RU" sz="4800" dirty="0">
                <a:latin typeface="Arial" panose="020B0604020202020204" pitchFamily="34" charset="0"/>
                <a:cs typeface="Arial" panose="020B0604020202020204" pitchFamily="34" charset="0"/>
              </a:rPr>
              <a:t>Учебное вождение</a:t>
            </a:r>
          </a:p>
        </p:txBody>
      </p:sp>
      <p:sp>
        <p:nvSpPr>
          <p:cNvPr id="2" name="Объект 1"/>
          <p:cNvSpPr>
            <a:spLocks noGrp="1"/>
          </p:cNvSpPr>
          <p:nvPr>
            <p:ph idx="1"/>
          </p:nvPr>
        </p:nvSpPr>
        <p:spPr>
          <a:xfrm>
            <a:off x="251619" y="2348880"/>
            <a:ext cx="8640762" cy="3888432"/>
          </a:xfrm>
        </p:spPr>
        <p:txBody>
          <a:bodyPr rtlCol="0">
            <a:normAutofit lnSpcReduction="10000"/>
          </a:bodyPr>
          <a:lstStyle/>
          <a:p>
            <a:pPr algn="just" eaLnBrk="1" fontAlgn="auto" hangingPunct="1">
              <a:lnSpc>
                <a:spcPct val="90000"/>
              </a:lnSpc>
              <a:spcAft>
                <a:spcPts val="0"/>
              </a:spcAft>
              <a:buClr>
                <a:srgbClr val="FF33CC"/>
              </a:buClr>
              <a:buSzPct val="145000"/>
              <a:buFont typeface="Arial" panose="020B0604020202020204" pitchFamily="34" charset="0"/>
              <a:buNone/>
              <a:defRPr/>
            </a:pPr>
            <a:r>
              <a:rPr lang="ru-RU" sz="1800" i="1" dirty="0">
                <a:solidFill>
                  <a:schemeClr val="tx1">
                    <a:lumMod val="95000"/>
                    <a:lumOff val="5000"/>
                  </a:schemeClr>
                </a:solidFill>
                <a:latin typeface="Arial" panose="020B0604020202020204" pitchFamily="34" charset="0"/>
                <a:cs typeface="Arial" panose="020B0604020202020204" pitchFamily="34" charset="0"/>
              </a:rPr>
              <a:t>Первоначальное обучение вождению должно производиться только на специальных закрытых площадках или на автодромах .</a:t>
            </a:r>
          </a:p>
          <a:p>
            <a:pPr algn="just" eaLnBrk="1" fontAlgn="auto" hangingPunct="1">
              <a:lnSpc>
                <a:spcPct val="90000"/>
              </a:lnSpc>
              <a:spcAft>
                <a:spcPts val="0"/>
              </a:spcAft>
              <a:buClr>
                <a:srgbClr val="FF33CC"/>
              </a:buClr>
              <a:buSzPct val="145000"/>
              <a:buFont typeface="Arial" panose="020B0604020202020204" pitchFamily="34" charset="0"/>
              <a:buNone/>
              <a:defRPr/>
            </a:pPr>
            <a:endParaRPr lang="ru-RU" sz="1800" i="1" dirty="0">
              <a:solidFill>
                <a:schemeClr val="tx1">
                  <a:lumMod val="95000"/>
                  <a:lumOff val="5000"/>
                </a:schemeClr>
              </a:solidFill>
              <a:latin typeface="Arial" panose="020B0604020202020204" pitchFamily="34" charset="0"/>
              <a:cs typeface="Arial" panose="020B0604020202020204" pitchFamily="34" charset="0"/>
            </a:endParaRPr>
          </a:p>
          <a:p>
            <a:pPr algn="just" eaLnBrk="1" fontAlgn="auto" hangingPunct="1">
              <a:lnSpc>
                <a:spcPct val="90000"/>
              </a:lnSpc>
              <a:spcAft>
                <a:spcPts val="0"/>
              </a:spcAft>
              <a:buClr>
                <a:srgbClr val="FF33CC"/>
              </a:buClr>
              <a:buFont typeface="Arial" panose="020B0604020202020204" pitchFamily="34" charset="0"/>
              <a:buNone/>
              <a:defRPr/>
            </a:pPr>
            <a:r>
              <a:rPr lang="ru-RU" sz="1800" b="1" i="1" dirty="0">
                <a:solidFill>
                  <a:schemeClr val="tx1">
                    <a:lumMod val="95000"/>
                    <a:lumOff val="5000"/>
                  </a:schemeClr>
                </a:solidFill>
                <a:latin typeface="Arial" panose="020B0604020202020204" pitchFamily="34" charset="0"/>
                <a:cs typeface="Arial" panose="020B0604020202020204" pitchFamily="34" charset="0"/>
              </a:rPr>
              <a:t>     Учебное вождение по городу  разрешается только при соблюдении следующих условий:</a:t>
            </a:r>
          </a:p>
          <a:p>
            <a:pPr algn="just" eaLnBrk="1" fontAlgn="auto" hangingPunct="1">
              <a:lnSpc>
                <a:spcPct val="90000"/>
              </a:lnSpc>
              <a:spcAft>
                <a:spcPts val="0"/>
              </a:spcAft>
              <a:buClr>
                <a:srgbClr val="FF33CC"/>
              </a:buClr>
              <a:buFont typeface="Wingdings" pitchFamily="2" charset="2"/>
              <a:buChar char="v"/>
              <a:defRPr/>
            </a:pPr>
            <a:endParaRPr lang="ru-RU" sz="1800" b="1" i="1" dirty="0">
              <a:solidFill>
                <a:schemeClr val="tx1">
                  <a:lumMod val="95000"/>
                  <a:lumOff val="5000"/>
                </a:schemeClr>
              </a:solidFill>
              <a:latin typeface="Arial" panose="020B0604020202020204" pitchFamily="34" charset="0"/>
              <a:cs typeface="Arial" panose="020B0604020202020204" pitchFamily="34" charset="0"/>
            </a:endParaRPr>
          </a:p>
          <a:p>
            <a:pPr algn="just">
              <a:lnSpc>
                <a:spcPct val="90000"/>
              </a:lnSpc>
              <a:buClr>
                <a:schemeClr val="bg2">
                  <a:lumMod val="10000"/>
                  <a:lumOff val="90000"/>
                </a:schemeClr>
              </a:buClr>
              <a:defRPr/>
            </a:pPr>
            <a:r>
              <a:rPr lang="ru-RU" sz="1800" i="1" dirty="0">
                <a:solidFill>
                  <a:schemeClr val="tx1">
                    <a:lumMod val="95000"/>
                  </a:schemeClr>
                </a:solidFill>
                <a:latin typeface="Arial" panose="020B0604020202020204" pitchFamily="34" charset="0"/>
                <a:cs typeface="Arial" panose="020B0604020202020204" pitchFamily="34" charset="0"/>
              </a:rPr>
              <a:t> обучаемый должен иметь медицинскую справку о допуске к управлению транспортным средством.</a:t>
            </a:r>
          </a:p>
          <a:p>
            <a:pPr algn="just">
              <a:lnSpc>
                <a:spcPct val="90000"/>
              </a:lnSpc>
              <a:buClr>
                <a:schemeClr val="tx1"/>
              </a:buClr>
              <a:defRPr/>
            </a:pPr>
            <a:r>
              <a:rPr lang="ru-RU" sz="1800" i="1" dirty="0">
                <a:solidFill>
                  <a:schemeClr val="tx1">
                    <a:lumMod val="95000"/>
                    <a:lumOff val="5000"/>
                  </a:schemeClr>
                </a:solidFill>
                <a:latin typeface="Arial" panose="020B0604020202020204" pitchFamily="34" charset="0"/>
                <a:cs typeface="Arial" panose="020B0604020202020204" pitchFamily="34" charset="0"/>
              </a:rPr>
              <a:t>обучаемый знает и выполняет Правила дорожного движения</a:t>
            </a:r>
          </a:p>
          <a:p>
            <a:pPr algn="just" eaLnBrk="1" fontAlgn="auto" hangingPunct="1">
              <a:lnSpc>
                <a:spcPct val="90000"/>
              </a:lnSpc>
              <a:spcAft>
                <a:spcPts val="0"/>
              </a:spcAft>
              <a:buClr>
                <a:schemeClr val="tx1"/>
              </a:buClr>
              <a:defRPr/>
            </a:pPr>
            <a:r>
              <a:rPr lang="ru-RU" sz="1800" i="1" dirty="0">
                <a:solidFill>
                  <a:schemeClr val="tx1">
                    <a:lumMod val="95000"/>
                    <a:lumOff val="5000"/>
                  </a:schemeClr>
                </a:solidFill>
                <a:latin typeface="Arial" panose="020B0604020202020204" pitchFamily="34" charset="0"/>
                <a:cs typeface="Arial" panose="020B0604020202020204" pitchFamily="34" charset="0"/>
              </a:rPr>
              <a:t>обучаемый имеет первоначальные навыки управления транспортным средством</a:t>
            </a:r>
          </a:p>
          <a:p>
            <a:pPr algn="just">
              <a:lnSpc>
                <a:spcPct val="90000"/>
              </a:lnSpc>
              <a:buClr>
                <a:schemeClr val="tx1"/>
              </a:buClr>
              <a:defRPr/>
            </a:pPr>
            <a:r>
              <a:rPr lang="ru-RU" sz="1800" i="1" dirty="0">
                <a:solidFill>
                  <a:schemeClr val="tx1">
                    <a:lumMod val="95000"/>
                    <a:lumOff val="5000"/>
                  </a:schemeClr>
                </a:solidFill>
                <a:latin typeface="Arial" panose="020B0604020202020204" pitchFamily="34" charset="0"/>
                <a:cs typeface="Arial" panose="020B0604020202020204" pitchFamily="34" charset="0"/>
              </a:rPr>
              <a:t>рядом с обучаемым присутствует автоинструктор</a:t>
            </a:r>
            <a:r>
              <a:rPr lang="ru-RU" sz="1800" i="1" dirty="0">
                <a:solidFill>
                  <a:schemeClr val="bg1"/>
                </a:solidFill>
                <a:latin typeface="Arial" panose="020B0604020202020204" pitchFamily="34" charset="0"/>
                <a:cs typeface="Arial" panose="020B0604020202020204" pitchFamily="34" charset="0"/>
              </a:rPr>
              <a:t>.</a:t>
            </a:r>
            <a:endParaRPr lang="ru-RU" sz="1800" dirty="0">
              <a:latin typeface="Arial" panose="020B0604020202020204" pitchFamily="34" charset="0"/>
              <a:cs typeface="Arial" panose="020B0604020202020204" pitchFamily="34" charset="0"/>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67569" y="1088975"/>
            <a:ext cx="7408862" cy="4680049"/>
          </a:xfrm>
        </p:spPr>
        <p:txBody>
          <a:bodyPr rtlCol="0">
            <a:normAutofit fontScale="92500" lnSpcReduction="10000"/>
          </a:bodyPr>
          <a:lstStyle/>
          <a:p>
            <a:pPr algn="just" eaLnBrk="1" hangingPunct="1">
              <a:buClr>
                <a:srgbClr val="FF33CC"/>
              </a:buClr>
              <a:buFont typeface="Arial" panose="020B0604020202020204" pitchFamily="34" charset="0"/>
              <a:buNone/>
            </a:pPr>
            <a:r>
              <a:rPr lang="ru-RU" altLang="ru-RU" dirty="0"/>
              <a:t> 	</a:t>
            </a:r>
            <a:r>
              <a:rPr lang="ru-RU" altLang="ru-RU" sz="1800" i="1" dirty="0">
                <a:solidFill>
                  <a:schemeClr val="tx1"/>
                </a:solidFill>
                <a:latin typeface="Arial" panose="020B0604020202020204" pitchFamily="34" charset="0"/>
                <a:cs typeface="Arial" panose="020B0604020202020204" pitchFamily="34" charset="0"/>
              </a:rPr>
              <a:t>Инструктор должен соответствовать определённым требованиям. Так, он обязан иметь стаж управления данным транспортным средством не менее 3 лет и иметь свидетельство на право обучения вождению на данном виде транспортного средства.</a:t>
            </a:r>
          </a:p>
          <a:p>
            <a:pPr algn="just" eaLnBrk="1" hangingPunct="1">
              <a:buClr>
                <a:schemeClr val="tx1"/>
              </a:buClr>
            </a:pPr>
            <a:r>
              <a:rPr lang="ru-RU" altLang="ru-RU" sz="1800" i="1" dirty="0">
                <a:solidFill>
                  <a:schemeClr val="tx1"/>
                </a:solidFill>
                <a:latin typeface="Arial" panose="020B0604020202020204" pitchFamily="34" charset="0"/>
                <a:cs typeface="Arial" panose="020B0604020202020204" pitchFamily="34" charset="0"/>
              </a:rPr>
              <a:t>Учебное транспортное средство должно быть в обязательном порядке отмечено знаком «Учебное транспортное средство» (на транспортных средствах категории «B» допускается установка данного знака на крыше автомобиля). Также учебный транспорт должен быть оборудовано дополнительным зеркалом заднего обзора для инструктора, а также дополнительными педалями тормоза и сцепления.</a:t>
            </a:r>
          </a:p>
          <a:p>
            <a:pPr algn="just">
              <a:buClr>
                <a:schemeClr val="tx1"/>
              </a:buClr>
            </a:pPr>
            <a:r>
              <a:rPr lang="ru-RU" altLang="ru-RU" sz="1800" i="1" dirty="0">
                <a:solidFill>
                  <a:schemeClr val="tx1"/>
                </a:solidFill>
                <a:latin typeface="Arial" panose="020B0604020202020204" pitchFamily="34" charset="0"/>
                <a:cs typeface="Arial" panose="020B0604020202020204" pitchFamily="34" charset="0"/>
              </a:rPr>
              <a:t>Учебное вождение допускается только по специальным учебным маршрутам, утвержденным в  ГИБДД.</a:t>
            </a:r>
          </a:p>
          <a:p>
            <a:pPr marL="0" indent="0" algn="just" fontAlgn="auto">
              <a:spcAft>
                <a:spcPts val="0"/>
              </a:spcAft>
              <a:buFont typeface="Symbol" pitchFamily="18" charset="2"/>
              <a:buNone/>
              <a:defRPr/>
            </a:pPr>
            <a:endParaRPr lang="ru-RU" dirty="0"/>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843808" y="513931"/>
            <a:ext cx="3815655" cy="1584151"/>
          </a:xfrm>
        </p:spPr>
        <p:txBody>
          <a:bodyPr rtlCol="0">
            <a:normAutofit/>
          </a:bodyPr>
          <a:lstStyle/>
          <a:p>
            <a:pPr fontAlgn="auto">
              <a:spcAft>
                <a:spcPts val="0"/>
              </a:spcAft>
              <a:defRPr/>
            </a:pPr>
            <a:r>
              <a:rPr lang="ru-RU" sz="4800" dirty="0">
                <a:latin typeface="Arial" panose="020B0604020202020204" pitchFamily="34" charset="0"/>
                <a:cs typeface="Arial" panose="020B0604020202020204" pitchFamily="34" charset="0"/>
              </a:rPr>
              <a:t>Экзамен</a:t>
            </a:r>
          </a:p>
        </p:txBody>
      </p:sp>
      <p:sp>
        <p:nvSpPr>
          <p:cNvPr id="2" name="Объект 1"/>
          <p:cNvSpPr>
            <a:spLocks noGrp="1"/>
          </p:cNvSpPr>
          <p:nvPr>
            <p:ph idx="1"/>
          </p:nvPr>
        </p:nvSpPr>
        <p:spPr>
          <a:xfrm>
            <a:off x="457200" y="2132856"/>
            <a:ext cx="8229600" cy="4033838"/>
          </a:xfrm>
        </p:spPr>
        <p:txBody>
          <a:bodyPr rtlCol="0">
            <a:normAutofit/>
          </a:bodyPr>
          <a:lstStyle/>
          <a:p>
            <a:pPr marL="0" indent="0" algn="just" eaLnBrk="1" hangingPunct="1">
              <a:buClr>
                <a:srgbClr val="FF33CC"/>
              </a:buClr>
              <a:buNone/>
            </a:pPr>
            <a:r>
              <a:rPr lang="ru-RU" altLang="ru-RU" sz="2800" dirty="0">
                <a:solidFill>
                  <a:schemeClr val="tx1"/>
                </a:solidFill>
              </a:rPr>
              <a:t>Экзамен на право управления транспортным средством сдаётся в МРЭО (межрайонном экзаменационном отделении) ГИБДД. Экзамен состоит из 2 этапов: </a:t>
            </a:r>
            <a:r>
              <a:rPr lang="ru-RU" altLang="ru-RU" sz="2800" b="1" dirty="0">
                <a:solidFill>
                  <a:schemeClr val="tx1"/>
                </a:solidFill>
              </a:rPr>
              <a:t>теоретического и практического</a:t>
            </a:r>
            <a:r>
              <a:rPr lang="ru-RU" altLang="ru-RU" sz="2800" dirty="0">
                <a:solidFill>
                  <a:schemeClr val="tx1"/>
                </a:solidFill>
              </a:rPr>
              <a:t>. Практическая часть в свою очередь также делится на 2 этапа: </a:t>
            </a:r>
            <a:r>
              <a:rPr lang="ru-RU" altLang="ru-RU" sz="2800" b="1" dirty="0">
                <a:solidFill>
                  <a:schemeClr val="tx1"/>
                </a:solidFill>
              </a:rPr>
              <a:t>вождение на закрытой площадке (автодроме) и вождение в городе</a:t>
            </a:r>
            <a:r>
              <a:rPr lang="ru-RU" altLang="ru-RU" sz="2800" dirty="0">
                <a:solidFill>
                  <a:schemeClr val="tx1"/>
                </a:solidFill>
              </a:rPr>
              <a:t>.</a:t>
            </a:r>
          </a:p>
          <a:p>
            <a:pPr algn="just" eaLnBrk="1" hangingPunct="1"/>
            <a:endParaRPr lang="ru-RU" altLang="ru-RU" sz="2800" dirty="0"/>
          </a:p>
          <a:p>
            <a:pPr algn="just" eaLnBrk="1" hangingPunct="1">
              <a:buClr>
                <a:srgbClr val="FF33CC"/>
              </a:buClr>
              <a:buFont typeface="Wingdings" panose="05000000000000000000" pitchFamily="2" charset="2"/>
              <a:buNone/>
            </a:pPr>
            <a:endParaRPr lang="ru-RU" altLang="ru-RU" sz="2800" dirty="0"/>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55576" y="819081"/>
            <a:ext cx="8229600" cy="1252538"/>
          </a:xfrm>
        </p:spPr>
        <p:txBody>
          <a:bodyPr rtlCol="0">
            <a:normAutofit/>
          </a:bodyPr>
          <a:lstStyle/>
          <a:p>
            <a:pPr fontAlgn="auto">
              <a:spcAft>
                <a:spcPts val="0"/>
              </a:spcAft>
              <a:defRPr/>
            </a:pPr>
            <a:r>
              <a:rPr lang="ru-RU" sz="4800" dirty="0">
                <a:latin typeface="Arial" panose="020B0604020202020204" pitchFamily="34" charset="0"/>
                <a:cs typeface="Arial" panose="020B0604020202020204" pitchFamily="34" charset="0"/>
              </a:rPr>
              <a:t>Теоретическая часть</a:t>
            </a:r>
            <a:endParaRPr lang="ru-RU" sz="7200" dirty="0">
              <a:latin typeface="Arial" panose="020B0604020202020204" pitchFamily="34" charset="0"/>
              <a:cs typeface="Arial" panose="020B0604020202020204" pitchFamily="34" charset="0"/>
            </a:endParaRPr>
          </a:p>
        </p:txBody>
      </p:sp>
      <p:sp>
        <p:nvSpPr>
          <p:cNvPr id="2" name="Объект 1"/>
          <p:cNvSpPr>
            <a:spLocks noGrp="1"/>
          </p:cNvSpPr>
          <p:nvPr>
            <p:ph idx="1"/>
          </p:nvPr>
        </p:nvSpPr>
        <p:spPr>
          <a:xfrm>
            <a:off x="3635375" y="2798832"/>
            <a:ext cx="5005388" cy="3240087"/>
          </a:xfrm>
        </p:spPr>
        <p:txBody>
          <a:bodyPr rtlCol="0">
            <a:normAutofit fontScale="47500" lnSpcReduction="20000"/>
          </a:bodyPr>
          <a:lstStyle/>
          <a:p>
            <a:pPr marL="0" indent="0" eaLnBrk="1" hangingPunct="1">
              <a:buClr>
                <a:srgbClr val="FF33CC"/>
              </a:buClr>
              <a:buNone/>
            </a:pPr>
            <a:r>
              <a:rPr lang="ru-RU" altLang="ru-RU" sz="3200" dirty="0">
                <a:solidFill>
                  <a:schemeClr val="tx1"/>
                </a:solidFill>
                <a:latin typeface="Arial" panose="020B0604020202020204" pitchFamily="34" charset="0"/>
                <a:cs typeface="Arial" panose="020B0604020202020204" pitchFamily="34" charset="0"/>
              </a:rPr>
              <a:t>Теоретический экзамен в МРЭО  ГИБДД состоит  из одного билета, в котором 20 вопросов из разных билетов, каждый из которых имеет варианты ответа на выбор (только один из них является правильным). Экзаменуемому предлагается за 20 минут ответить на предложенные 20 вопросов. При этом, чтобы сдать экзамен, необходимо верно ответить на 18 и более ответов из 20 предложенных (то есть допускается сделать 2 ошибки). Но за каждую ошибку приходится отвечать на дополнительные 5 вопросов(на это дают еще 5 минут)</a:t>
            </a:r>
          </a:p>
          <a:p>
            <a:pPr marL="0" indent="0" fontAlgn="auto">
              <a:spcAft>
                <a:spcPts val="0"/>
              </a:spcAft>
              <a:buFont typeface="Symbol" pitchFamily="18" charset="2"/>
              <a:buNone/>
              <a:defRPr/>
            </a:pP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3237" y="2996952"/>
            <a:ext cx="2942254" cy="2267785"/>
          </a:xfrm>
          <a:prstGeom prst="rect">
            <a:avLst/>
          </a:prstGeom>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772816"/>
            <a:ext cx="8424862" cy="3744515"/>
          </a:xfrm>
        </p:spPr>
        <p:txBody>
          <a:bodyPr rtlCol="0">
            <a:normAutofit/>
          </a:bodyPr>
          <a:lstStyle/>
          <a:p>
            <a:pPr marL="342900" lvl="0" indent="-342900" algn="just" eaLnBrk="0" hangingPunct="0">
              <a:buClrTx/>
              <a:buSzTx/>
              <a:buNone/>
            </a:pPr>
            <a:r>
              <a:rPr lang="ru-RU" altLang="ru-RU" dirty="0">
                <a:solidFill>
                  <a:prstClr val="black"/>
                </a:solidFill>
                <a:latin typeface="Arial" panose="020B0604020202020204" pitchFamily="34" charset="0"/>
                <a:cs typeface="Arial" panose="020B0604020202020204" pitchFamily="34" charset="0"/>
              </a:rPr>
              <a:t>	</a:t>
            </a:r>
            <a:r>
              <a:rPr lang="ru-RU" altLang="ru-RU" dirty="0">
                <a:latin typeface="Arial" panose="020B0604020202020204" pitchFamily="34" charset="0"/>
                <a:cs typeface="Arial" panose="020B0604020202020204" pitchFamily="34" charset="0"/>
              </a:rPr>
              <a:t>Если экзаменуемый ответил верно менее чем на 18 вопросов, а также в случае, если экзаменаторы заметили, что во время экзамена он пользуется справочной литературой либо переговаривается с другими лицами, ему выставляется оценка «Не сдал». Пересдача теоретического экзамена допускается, но не раньше, чем через 7 дней после предыдущей неудачной сдачи.</a:t>
            </a:r>
          </a:p>
          <a:p>
            <a:pPr marL="274320" indent="-274320" algn="just" fontAlgn="auto">
              <a:spcAft>
                <a:spcPts val="0"/>
              </a:spcAft>
              <a:defRPr/>
            </a:pPr>
            <a:endParaRPr lang="ru-RU" dirty="0"/>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691680" y="140456"/>
            <a:ext cx="8229600" cy="792162"/>
          </a:xfrm>
        </p:spPr>
        <p:txBody>
          <a:bodyPr rtlCol="0">
            <a:normAutofit/>
          </a:bodyPr>
          <a:lstStyle/>
          <a:p>
            <a:pPr fontAlgn="auto">
              <a:spcAft>
                <a:spcPts val="0"/>
              </a:spcAft>
              <a:defRPr/>
            </a:pPr>
            <a:r>
              <a:rPr lang="ru-RU" b="1" dirty="0">
                <a:latin typeface="Times New Roman" panose="02020603050405020304" pitchFamily="18" charset="0"/>
                <a:cs typeface="Times New Roman" panose="02020603050405020304" pitchFamily="18" charset="0"/>
              </a:rPr>
              <a:t>Практическая часть</a:t>
            </a:r>
            <a:endParaRPr lang="ru-RU" dirty="0">
              <a:latin typeface="Times New Roman" panose="02020603050405020304" pitchFamily="18" charset="0"/>
              <a:cs typeface="Times New Roman" panose="02020603050405020304" pitchFamily="18" charset="0"/>
            </a:endParaRPr>
          </a:p>
        </p:txBody>
      </p:sp>
      <p:sp>
        <p:nvSpPr>
          <p:cNvPr id="2" name="Объект 1"/>
          <p:cNvSpPr>
            <a:spLocks noGrp="1"/>
          </p:cNvSpPr>
          <p:nvPr>
            <p:ph idx="1"/>
          </p:nvPr>
        </p:nvSpPr>
        <p:spPr>
          <a:xfrm>
            <a:off x="683568" y="1249071"/>
            <a:ext cx="8640960" cy="2520280"/>
          </a:xfrm>
        </p:spPr>
        <p:txBody>
          <a:bodyPr rtlCol="0">
            <a:normAutofit fontScale="70000" lnSpcReduction="20000"/>
          </a:bodyPr>
          <a:lstStyle/>
          <a:p>
            <a:pPr>
              <a:buClr>
                <a:schemeClr val="tx1">
                  <a:lumMod val="95000"/>
                </a:schemeClr>
              </a:buClr>
              <a:buSzPct val="130000"/>
              <a:buFont typeface="Wingdings" panose="05000000000000000000" pitchFamily="2" charset="2"/>
              <a:buChar char="v"/>
            </a:pPr>
            <a:r>
              <a:rPr lang="ru-RU" altLang="ru-RU" sz="1800" dirty="0">
                <a:solidFill>
                  <a:schemeClr val="tx1"/>
                </a:solidFill>
                <a:latin typeface="Arial" panose="020B0604020202020204" pitchFamily="34" charset="0"/>
                <a:cs typeface="Arial" panose="020B0604020202020204" pitchFamily="34" charset="0"/>
              </a:rPr>
              <a:t>Экзамен категории «B» на автодроме состоит из </a:t>
            </a:r>
            <a:r>
              <a:rPr lang="ru-RU" altLang="ru-RU" sz="1800" b="1" dirty="0">
                <a:solidFill>
                  <a:schemeClr val="tx1"/>
                </a:solidFill>
                <a:latin typeface="Arial" panose="020B0604020202020204" pitchFamily="34" charset="0"/>
                <a:cs typeface="Arial" panose="020B0604020202020204" pitchFamily="34" charset="0"/>
              </a:rPr>
              <a:t>пяти возможных упражнений:</a:t>
            </a:r>
          </a:p>
          <a:p>
            <a:pPr eaLnBrk="1" hangingPunct="1">
              <a:buClr>
                <a:schemeClr val="tx1"/>
              </a:buClr>
            </a:pPr>
            <a:r>
              <a:rPr lang="ru-RU" altLang="ru-RU" sz="1800" dirty="0">
                <a:solidFill>
                  <a:schemeClr val="tx1"/>
                </a:solidFill>
                <a:latin typeface="Arial" panose="020B0604020202020204" pitchFamily="34" charset="0"/>
                <a:cs typeface="Arial" panose="020B0604020202020204" pitchFamily="34" charset="0"/>
              </a:rPr>
              <a:t> трогание на подъёме («горка»)</a:t>
            </a:r>
          </a:p>
          <a:p>
            <a:pPr eaLnBrk="1" hangingPunct="1">
              <a:buClr>
                <a:schemeClr val="tx1">
                  <a:lumMod val="95000"/>
                </a:schemeClr>
              </a:buClr>
            </a:pPr>
            <a:r>
              <a:rPr lang="ru-RU" altLang="ru-RU" sz="1800" dirty="0">
                <a:solidFill>
                  <a:schemeClr val="tx1"/>
                </a:solidFill>
                <a:latin typeface="Arial" panose="020B0604020202020204" pitchFamily="34" charset="0"/>
                <a:cs typeface="Arial" panose="020B0604020202020204" pitchFamily="34" charset="0"/>
              </a:rPr>
              <a:t> змейка </a:t>
            </a:r>
          </a:p>
          <a:p>
            <a:pPr eaLnBrk="1" hangingPunct="1">
              <a:buClr>
                <a:schemeClr val="tx1"/>
              </a:buClr>
            </a:pPr>
            <a:r>
              <a:rPr lang="ru-RU" altLang="ru-RU" sz="1800" dirty="0">
                <a:solidFill>
                  <a:schemeClr val="tx1"/>
                </a:solidFill>
                <a:latin typeface="Arial" panose="020B0604020202020204" pitchFamily="34" charset="0"/>
                <a:cs typeface="Arial" panose="020B0604020202020204" pitchFamily="34" charset="0"/>
              </a:rPr>
              <a:t>параллельная парковка</a:t>
            </a:r>
          </a:p>
          <a:p>
            <a:pPr eaLnBrk="1" hangingPunct="1">
              <a:buClr>
                <a:schemeClr val="tx1"/>
              </a:buClr>
            </a:pPr>
            <a:r>
              <a:rPr lang="ru-RU" altLang="ru-RU" sz="1800" dirty="0">
                <a:solidFill>
                  <a:schemeClr val="tx1"/>
                </a:solidFill>
                <a:latin typeface="Arial" panose="020B0604020202020204" pitchFamily="34" charset="0"/>
                <a:cs typeface="Arial" panose="020B0604020202020204" pitchFamily="34" charset="0"/>
              </a:rPr>
              <a:t> въезд в бокс</a:t>
            </a:r>
          </a:p>
          <a:p>
            <a:pPr eaLnBrk="1" hangingPunct="1">
              <a:buClr>
                <a:schemeClr val="tx1"/>
              </a:buClr>
            </a:pPr>
            <a:r>
              <a:rPr lang="ru-RU" altLang="ru-RU" sz="1800" dirty="0">
                <a:solidFill>
                  <a:schemeClr val="tx1"/>
                </a:solidFill>
                <a:latin typeface="Arial" panose="020B0604020202020204" pitchFamily="34" charset="0"/>
                <a:cs typeface="Arial" panose="020B0604020202020204" pitchFamily="34" charset="0"/>
              </a:rPr>
              <a:t>Разворот в ограниченном пространстве</a:t>
            </a:r>
          </a:p>
          <a:p>
            <a:pPr eaLnBrk="1" hangingPunct="1">
              <a:buClr>
                <a:schemeClr val="tx1"/>
              </a:buClr>
              <a:buFont typeface="Wingdings" panose="05000000000000000000" pitchFamily="2" charset="2"/>
              <a:buChar char="v"/>
            </a:pPr>
            <a:r>
              <a:rPr lang="ru-RU" altLang="ru-RU" sz="1800" dirty="0">
                <a:solidFill>
                  <a:schemeClr val="tx1"/>
                </a:solidFill>
                <a:latin typeface="Arial" panose="020B0604020202020204" pitchFamily="34" charset="0"/>
                <a:cs typeface="Arial" panose="020B0604020202020204" pitchFamily="34" charset="0"/>
              </a:rPr>
              <a:t> Из них уполномоченный инспектор выбирает три (трогание на подъёме — обязательно) и предлагает выполнить экзаменуемому. </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608" y="4051440"/>
            <a:ext cx="3384376" cy="2122029"/>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4051440"/>
            <a:ext cx="3492896" cy="2138344"/>
          </a:xfrm>
          <a:prstGeom prst="rect">
            <a:avLst/>
          </a:prstGeom>
        </p:spPr>
      </p:pic>
    </p:spTree>
  </p:cSld>
  <p:clrMapOvr>
    <a:masterClrMapping/>
  </p:clrMapOvr>
  <p:transition spd="slow">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онтур">
  <a:themeElements>
    <a:clrScheme name="Контур">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Контур">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онтур">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TM04033919[[fn=Контур]]</Template>
  <TotalTime>293</TotalTime>
  <Words>739</Words>
  <Application>Microsoft Office PowerPoint</Application>
  <PresentationFormat>Экран (4:3)</PresentationFormat>
  <Paragraphs>68</Paragraphs>
  <Slides>15</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15</vt:i4>
      </vt:variant>
    </vt:vector>
  </HeadingPairs>
  <TitlesOfParts>
    <vt:vector size="23" baseType="lpstr">
      <vt:lpstr>Arial</vt:lpstr>
      <vt:lpstr>Calibri</vt:lpstr>
      <vt:lpstr>Symbol</vt:lpstr>
      <vt:lpstr>Times New Roman</vt:lpstr>
      <vt:lpstr>Trebuchet MS</vt:lpstr>
      <vt:lpstr>Tw Cen MT</vt:lpstr>
      <vt:lpstr>Wingdings</vt:lpstr>
      <vt:lpstr>Контур</vt:lpstr>
      <vt:lpstr> СПб ГБПОУ "Автомеханический колледж"</vt:lpstr>
      <vt:lpstr>  Цели: </vt:lpstr>
      <vt:lpstr>Презентация PowerPoint</vt:lpstr>
      <vt:lpstr>Учебное вождение</vt:lpstr>
      <vt:lpstr>Презентация PowerPoint</vt:lpstr>
      <vt:lpstr>Экзамен</vt:lpstr>
      <vt:lpstr>Теоретическая часть</vt:lpstr>
      <vt:lpstr>Презентация PowerPoint</vt:lpstr>
      <vt:lpstr>Практическая часть</vt:lpstr>
      <vt:lpstr>Требования к выполнению упражнений:</vt:lpstr>
      <vt:lpstr>Презентация PowerPoint</vt:lpstr>
      <vt:lpstr>Практическое вождение в городе</vt:lpstr>
      <vt:lpstr>Презентация PowerPoint</vt:lpstr>
      <vt:lpstr>Презентация PowerPoint</vt:lpstr>
      <vt:lpstr>      Желаем удачи!!! </vt:lpstr>
    </vt:vector>
  </TitlesOfParts>
  <Company>АМЛ</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Бастраков Виктор</dc:creator>
  <cp:lastModifiedBy>Дмитрий Федюк</cp:lastModifiedBy>
  <cp:revision>31</cp:revision>
  <cp:lastPrinted>2020-10-15T13:48:57Z</cp:lastPrinted>
  <dcterms:created xsi:type="dcterms:W3CDTF">2016-06-22T08:25:55Z</dcterms:created>
  <dcterms:modified xsi:type="dcterms:W3CDTF">2020-12-02T18:14:08Z</dcterms:modified>
</cp:coreProperties>
</file>