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74" r:id="rId2"/>
    <p:sldId id="275" r:id="rId3"/>
    <p:sldId id="276" r:id="rId4"/>
    <p:sldId id="277" r:id="rId5"/>
    <p:sldId id="278" r:id="rId6"/>
    <p:sldId id="272" r:id="rId7"/>
    <p:sldId id="265" r:id="rId8"/>
    <p:sldId id="268" r:id="rId9"/>
    <p:sldId id="257" r:id="rId10"/>
    <p:sldId id="256" r:id="rId11"/>
    <p:sldId id="263" r:id="rId12"/>
    <p:sldId id="259" r:id="rId13"/>
    <p:sldId id="258" r:id="rId14"/>
    <p:sldId id="269" r:id="rId15"/>
    <p:sldId id="270" r:id="rId16"/>
    <p:sldId id="271" r:id="rId17"/>
    <p:sldId id="264" r:id="rId18"/>
    <p:sldId id="260" r:id="rId19"/>
    <p:sldId id="267" r:id="rId20"/>
    <p:sldId id="273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7" d="100"/>
          <a:sy n="67" d="100"/>
        </p:scale>
        <p:origin x="-1476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D7BB2E-7FF1-4481-9B38-9E8F3211ACE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ADD7E4-7C8F-46AF-A87A-7FF9B6354EE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02818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ADD7E4-7C8F-46AF-A87A-7FF9B6354EEB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51D18-EB16-4602-80A7-197641F89039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D11CD-6FA3-4012-95FB-EC94A8F3E6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51D18-EB16-4602-80A7-197641F89039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D11CD-6FA3-4012-95FB-EC94A8F3E6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51D18-EB16-4602-80A7-197641F89039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D11CD-6FA3-4012-95FB-EC94A8F3E6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51D18-EB16-4602-80A7-197641F89039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D11CD-6FA3-4012-95FB-EC94A8F3E6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51D18-EB16-4602-80A7-197641F89039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D11CD-6FA3-4012-95FB-EC94A8F3E6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51D18-EB16-4602-80A7-197641F89039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D11CD-6FA3-4012-95FB-EC94A8F3E6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51D18-EB16-4602-80A7-197641F89039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D11CD-6FA3-4012-95FB-EC94A8F3E6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51D18-EB16-4602-80A7-197641F89039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D11CD-6FA3-4012-95FB-EC94A8F3E6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51D18-EB16-4602-80A7-197641F89039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D11CD-6FA3-4012-95FB-EC94A8F3E6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51D18-EB16-4602-80A7-197641F89039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D11CD-6FA3-4012-95FB-EC94A8F3E6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51D18-EB16-4602-80A7-197641F89039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D11CD-6FA3-4012-95FB-EC94A8F3E6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551D18-EB16-4602-80A7-197641F89039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FD11CD-6FA3-4012-95FB-EC94A8F3E60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Картинки по запросу фон для презентации  на тему часы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09600" y="0"/>
            <a:ext cx="97536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11560" y="1214422"/>
            <a:ext cx="774665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      Мастерская </a:t>
            </a:r>
          </a:p>
          <a:p>
            <a:r>
              <a:rPr lang="ru-RU" sz="80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В. </a:t>
            </a:r>
            <a:r>
              <a:rPr lang="ru-RU" sz="8000" b="1" dirty="0" err="1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Голышкин</a:t>
            </a:r>
            <a:endParaRPr lang="ru-RU" sz="8000" b="1" dirty="0" smtClean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  <a:p>
            <a:r>
              <a:rPr lang="ru-RU" sz="80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«Солнечные часы»</a:t>
            </a:r>
            <a:endParaRPr lang="ru-RU" sz="8000" b="1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pics.livejournal.com/inna_mebelux/pic/000ksd4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8572528" cy="64293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AutoShape 2" descr="Картинки по запросу картинки   Башенные часы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4580" name="Picture 4" descr="http://sfw.org.ua/uploads/posts/2009-03/1237198319_kyranty-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19" y="196430"/>
            <a:ext cx="8596373" cy="644728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14282" y="500042"/>
            <a:ext cx="31824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Башенные часы</a:t>
            </a:r>
            <a:endParaRPr lang="ru-RU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572264" y="285728"/>
            <a:ext cx="22860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/>
              <a:t>Кремлёвские       Куранты</a:t>
            </a:r>
            <a:endParaRPr lang="ru-RU" sz="28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10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http://quartz-clock.ru/images/shop_items/2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42852"/>
            <a:ext cx="8358246" cy="650085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357166"/>
            <a:ext cx="212968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Настенные</a:t>
            </a:r>
          </a:p>
          <a:p>
            <a:r>
              <a:rPr lang="ru-RU" sz="3200" b="1" dirty="0"/>
              <a:t> </a:t>
            </a:r>
            <a:r>
              <a:rPr lang="ru-RU" sz="3200" b="1" dirty="0" smtClean="0"/>
              <a:t> часы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http://moichasiki.ru/images/shop_items/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14290"/>
            <a:ext cx="4546151" cy="6194416"/>
          </a:xfrm>
          <a:prstGeom prst="rect">
            <a:avLst/>
          </a:prstGeom>
          <a:noFill/>
        </p:spPr>
      </p:pic>
      <p:pic>
        <p:nvPicPr>
          <p:cNvPr id="17412" name="Picture 4" descr="http://www.alltime.ru/obj/catalog/clock/phoenix/img/big/VST-P-56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214290"/>
            <a:ext cx="4071966" cy="641254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714612" y="6143644"/>
            <a:ext cx="54292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 Часы с кукушкой</a:t>
            </a:r>
            <a:r>
              <a:rPr lang="ru-RU" sz="3200" dirty="0" smtClean="0"/>
              <a:t> 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venagid.ru/wp-content/uploads/2010/10/Uhrenmuseum8-640x45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428604"/>
            <a:ext cx="8358246" cy="596831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71472" y="500042"/>
            <a:ext cx="37862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Напольные часы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www.presentland.ru/img/vip/small/192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714488"/>
            <a:ext cx="4929222" cy="4718973"/>
          </a:xfrm>
          <a:prstGeom prst="rect">
            <a:avLst/>
          </a:prstGeom>
          <a:noFill/>
        </p:spPr>
      </p:pic>
      <p:pic>
        <p:nvPicPr>
          <p:cNvPr id="27652" name="Picture 4" descr="http://www.mywatch.ru/netcat_files/Image/watch_chasovyie_predpochteniya_v_rossii_XIX_veka_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285728"/>
            <a:ext cx="4000528" cy="400052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85720" y="571480"/>
            <a:ext cx="43577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Карманные  часы 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AutoShape 2" descr="Картинки по запросу картинка настольные часы будильни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676" name="AutoShape 4" descr="Картинки по запросу картинка настольные часы будильни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8678" name="Picture 6" descr="http://chastime.com.ua/photos/big_2001232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1214422"/>
            <a:ext cx="3524250" cy="4429126"/>
          </a:xfrm>
          <a:prstGeom prst="rect">
            <a:avLst/>
          </a:prstGeom>
          <a:noFill/>
        </p:spPr>
      </p:pic>
      <p:pic>
        <p:nvPicPr>
          <p:cNvPr id="28680" name="Picture 8" descr="http://i.otzovik.com/objects/b/440000/438392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6248" y="1500174"/>
            <a:ext cx="4000496" cy="400049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714348" y="500042"/>
            <a:ext cx="34764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Настольные  часы </a:t>
            </a:r>
            <a:endParaRPr lang="ru-RU" sz="3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143504" y="571480"/>
            <a:ext cx="30003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  будильник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8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s59.radikal.ru/i165/1109/62/b44c872842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28604"/>
            <a:ext cx="4429156" cy="5868632"/>
          </a:xfrm>
          <a:prstGeom prst="rect">
            <a:avLst/>
          </a:prstGeom>
          <a:noFill/>
        </p:spPr>
      </p:pic>
      <p:pic>
        <p:nvPicPr>
          <p:cNvPr id="23556" name="Picture 4" descr="http://www.photoclip.ru/sites/default/files/uniel_utl_12g-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2" y="0"/>
            <a:ext cx="3809993" cy="2857495"/>
          </a:xfrm>
          <a:prstGeom prst="rect">
            <a:avLst/>
          </a:prstGeom>
          <a:noFill/>
        </p:spPr>
      </p:pic>
      <p:pic>
        <p:nvPicPr>
          <p:cNvPr id="23558" name="Picture 6" descr="http://g02.a.alicdn.com/kf/HTB1Y20tIXXXXXbQXVXXq6xXFXXX8/%D0%94%D1%80%D0%B5%D0%B2%D0%B5%D1%81%D0%B8%D0%BD%D0%B0-%D0%BA%D0%BB%D0%B5%D0%BD%D0%B0-8029-%D0%B5%D0%B2%D1%80%D0%BE%D0%BF%D0%B5%D0%B9%D1%81%D0%BA%D0%B8%D0%B9-%D0%B7%D0%B2%D0%BE%D0%BD-%D1%87%D0%B0%D1%81%D1%8B-Seiko-%D0%B4%D0%B5%D1%80%D0%B5%D0%B2%D1%8F%D0%BD%D0%BD%D1%8B%D0%B5-%D0%BD%D0%B0%D1%81%D1%82%D0%BE%D0%BB%D1%8C%D0%BD%D1%8B%D0%B5-%D1%87%D0%B0%D1%81%D1%8B-%D1%81%D0%B8%D0%B4%D0%B5%D1%82%D1%8C-%D1%87%D0%B0%D1%81%D1%8B-%D0%B8%D1%81%D0%BA%D1%83%D1%81%D1%81%D1%82%D0%B2%D0%BE-%D0%BD%D0%B5%D0%BE%D0%BA%D0%BB%D0%B0%D1%81%D1%81%D0%B8%D1%87%D0%B5%D1%81%D0%BA%D0%BE%D0%B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6314" y="2786058"/>
            <a:ext cx="3571850" cy="357185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14348" y="6215082"/>
            <a:ext cx="32905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Настольные часы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1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10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0" dur="1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5362" name="Picture 2" descr="http://dvs-time.ru/UserFiles/Image/Time/12650621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0"/>
            <a:ext cx="4333925" cy="6500888"/>
          </a:xfrm>
          <a:prstGeom prst="rect">
            <a:avLst/>
          </a:prstGeom>
          <a:noFill/>
        </p:spPr>
      </p:pic>
      <p:pic>
        <p:nvPicPr>
          <p:cNvPr id="15364" name="Picture 4" descr="http://www.watchbuy.ru/watches-info/images/Skmei-jelly-mens-womens-watch-heterochrosis-Luminous-multifunctional-waterproof-Dive-LED-font-b-Sports-b-fon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0" y="214290"/>
            <a:ext cx="4929190" cy="600076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57158" y="0"/>
            <a:ext cx="29375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Наручные часы</a:t>
            </a:r>
            <a:endParaRPr lang="ru-RU" sz="3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85720" y="5786454"/>
            <a:ext cx="33575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              механические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4714876" y="6143644"/>
            <a:ext cx="2857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            электронные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the-legends.ru/uploads/images/%D0%BE%D0%B1%D1%80%D0%B0%D0%B7%D1%86%D0%BE%D0%B2/4dea393e59f0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142852"/>
            <a:ext cx="5229225" cy="650085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14282" y="6072206"/>
            <a:ext cx="89297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/>
              <a:t>Часы-сказка </a:t>
            </a:r>
            <a:r>
              <a:rPr lang="ru-RU" sz="2400" i="1" dirty="0" smtClean="0"/>
              <a:t>( на Кукольном театре им. Образцова г.Москва) </a:t>
            </a:r>
            <a:endParaRPr lang="ru-RU" sz="2400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Картинки по запросу фон для презентации  на тему часы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09600" y="0"/>
            <a:ext cx="97536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11560" y="1214422"/>
            <a:ext cx="774665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      Напиши </a:t>
            </a:r>
            <a:r>
              <a:rPr lang="ru-RU" sz="8000" b="1" dirty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а</a:t>
            </a:r>
            <a:r>
              <a:rPr lang="ru-RU" sz="80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ссоциации к слову «часы»</a:t>
            </a:r>
            <a:endParaRPr lang="ru-RU" sz="8000" b="1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0923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фон для презентации  на тему часы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60523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571604" y="3214686"/>
            <a:ext cx="60188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Monotype Corsiva" pitchFamily="66" charset="0"/>
              </a:rPr>
              <a:t>Спасибо    за    внимание!</a:t>
            </a:r>
            <a:endParaRPr lang="ru-RU" sz="48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Картинки по запросу фон для презентации  на тему часы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09600" y="0"/>
            <a:ext cx="97536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-180528" y="1214422"/>
            <a:ext cx="90010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      «И вот торжественная минута наступила…»</a:t>
            </a:r>
            <a:endParaRPr lang="ru-RU" sz="8000" b="1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0923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Картинки по запросу фон для презентации  на тему часы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09600" y="0"/>
            <a:ext cx="97536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0" y="1214422"/>
            <a:ext cx="8358214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indent="-914400">
              <a:buAutoNum type="arabicPeriod"/>
            </a:pPr>
            <a:r>
              <a:rPr lang="ru-RU" sz="60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Представьте, о чём может быть произведение? </a:t>
            </a:r>
          </a:p>
          <a:p>
            <a:pPr marL="914400" indent="-914400">
              <a:buAutoNum type="arabicPeriod"/>
            </a:pPr>
            <a:r>
              <a:rPr lang="ru-RU" sz="60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Кто герои рассказа?</a:t>
            </a:r>
          </a:p>
          <a:p>
            <a:pPr marL="914400" indent="-914400">
              <a:buAutoNum type="arabicPeriod"/>
            </a:pPr>
            <a:r>
              <a:rPr lang="ru-RU" sz="60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Какая главная мысль?</a:t>
            </a:r>
            <a:endParaRPr lang="ru-RU" sz="6000" b="1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0923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Картинки по запросу фон для презентации  на тему часы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09600" y="0"/>
            <a:ext cx="97536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0" y="1214422"/>
            <a:ext cx="896448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indent="-914400">
              <a:buAutoNum type="arabicPeriod"/>
            </a:pPr>
            <a:r>
              <a:rPr lang="ru-RU" sz="60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Кто  главные герои?</a:t>
            </a:r>
            <a:endParaRPr lang="ru-RU" sz="6000" b="1" dirty="0" smtClean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  <a:p>
            <a:pPr marL="914400" indent="-914400">
              <a:buAutoNum type="arabicPeriod"/>
            </a:pPr>
            <a:r>
              <a:rPr lang="ru-RU" sz="60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Какие чувства вызывают  главные герои?</a:t>
            </a:r>
          </a:p>
          <a:p>
            <a:pPr marL="914400" indent="-914400">
              <a:buAutoNum type="arabicPeriod"/>
            </a:pPr>
            <a:r>
              <a:rPr lang="ru-RU" sz="60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Чему учит произведение?</a:t>
            </a:r>
            <a:endParaRPr lang="ru-RU" sz="6000" b="1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7273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nhoras.com/data/uploads/aizo/history-01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500042"/>
            <a:ext cx="3571900" cy="5715043"/>
          </a:xfrm>
          <a:prstGeom prst="rect">
            <a:avLst/>
          </a:prstGeom>
          <a:noFill/>
        </p:spPr>
      </p:pic>
      <p:pic>
        <p:nvPicPr>
          <p:cNvPr id="1028" name="Picture 4" descr="http://i1.wp.com/infobismark.ru/wp-content/uploads/2015/08/img2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1500174"/>
            <a:ext cx="3663470" cy="535782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00034" y="928670"/>
            <a:ext cx="25971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Огненные часы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www.med-europa.com/media/images/products/chas_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071546"/>
            <a:ext cx="4643470" cy="4429156"/>
          </a:xfrm>
          <a:prstGeom prst="rect">
            <a:avLst/>
          </a:prstGeom>
          <a:noFill/>
        </p:spPr>
      </p:pic>
      <p:pic>
        <p:nvPicPr>
          <p:cNvPr id="22532" name="Picture 4" descr="http://www.uzhgorod.ws/grafica/chasypesok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642918"/>
            <a:ext cx="3571900" cy="5376851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714348" y="214290"/>
            <a:ext cx="36433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Песочные часы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1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10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2" name="Picture 6" descr="http://physiclib.ru/books/item/f00/s00/z0000035/pic/0000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4197657" cy="4433892"/>
          </a:xfrm>
          <a:prstGeom prst="rect">
            <a:avLst/>
          </a:prstGeom>
          <a:noFill/>
        </p:spPr>
      </p:pic>
      <p:pic>
        <p:nvPicPr>
          <p:cNvPr id="19464" name="Picture 8" descr="http://the-legends.ru/uploads/images/all_foto/Hi-tech/klepsidra/klepsidr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4429132"/>
            <a:ext cx="4151072" cy="2200296"/>
          </a:xfrm>
          <a:prstGeom prst="rect">
            <a:avLst/>
          </a:prstGeom>
          <a:noFill/>
        </p:spPr>
      </p:pic>
      <p:pic>
        <p:nvPicPr>
          <p:cNvPr id="19466" name="Picture 10" descr="http://scientificrussia.ru/data/shared/top_10/chasy/klepsidra2_3_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7686" y="881054"/>
            <a:ext cx="4399032" cy="597694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929058" y="285728"/>
            <a:ext cx="42862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        Водяные  часы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10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10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0" dur="10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098" name="AutoShape 2" descr="Картинки по запросу Картинки цветочные часы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0" name="AutoShape 4" descr="Картинки по запросу Картинки цветочные часы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2" name="Picture 6" descr="http://www.supersadovnik.ru/binfiles/images/00000008/0004809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14290"/>
            <a:ext cx="8429684" cy="6473533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428992" y="571480"/>
            <a:ext cx="32163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Цветочные  часы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</TotalTime>
  <Words>106</Words>
  <Application>Microsoft Office PowerPoint</Application>
  <PresentationFormat>Экран (4:3)</PresentationFormat>
  <Paragraphs>31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Светлана</dc:creator>
  <cp:lastModifiedBy>User</cp:lastModifiedBy>
  <cp:revision>24</cp:revision>
  <dcterms:created xsi:type="dcterms:W3CDTF">2016-02-08T18:59:50Z</dcterms:created>
  <dcterms:modified xsi:type="dcterms:W3CDTF">2020-11-25T14:14:54Z</dcterms:modified>
</cp:coreProperties>
</file>