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5" r:id="rId2"/>
    <p:sldId id="286" r:id="rId3"/>
    <p:sldId id="265" r:id="rId4"/>
    <p:sldId id="268" r:id="rId5"/>
    <p:sldId id="267" r:id="rId6"/>
    <p:sldId id="266" r:id="rId7"/>
    <p:sldId id="273" r:id="rId8"/>
    <p:sldId id="271" r:id="rId9"/>
    <p:sldId id="276" r:id="rId10"/>
    <p:sldId id="280" r:id="rId11"/>
    <p:sldId id="281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87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1216F-2022-4161-8DC3-2339B6F8A99B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BE8A3-CB51-48EA-8409-AE4696D14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483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BE8A3-CB51-48EA-8409-AE4696D1470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BE8A3-CB51-48EA-8409-AE4696D147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BE8A3-CB51-48EA-8409-AE4696D1470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BE8A3-CB51-48EA-8409-AE4696D1470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BE8A3-CB51-48EA-8409-AE4696D1470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857232"/>
            <a:ext cx="7365286" cy="39087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«Четвёртый</a:t>
            </a:r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лишний»</a:t>
            </a:r>
          </a:p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дидактическая игра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Для дошкольников</a:t>
            </a:r>
          </a:p>
          <a:p>
            <a:pPr algn="ctr"/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4" descr="http://www.snegiri.com/files/uploads/images/%D1%ED%E5%E3%E8%F0%FC%20%EF%F2%E8%F7%EA%E0%20(Small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500570"/>
            <a:ext cx="1643062" cy="1571625"/>
          </a:xfrm>
          <a:prstGeom prst="rect">
            <a:avLst/>
          </a:prstGeom>
          <a:noFill/>
        </p:spPr>
      </p:pic>
      <p:pic>
        <p:nvPicPr>
          <p:cNvPr id="12" name="Picture 2" descr="http://upload.wikimedia.org/wikipedia/commons/thumb/9/91/Passer_domesticus_m.jpg/265px-Passer_domesticus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86256"/>
            <a:ext cx="2357453" cy="1933374"/>
          </a:xfrm>
          <a:prstGeom prst="rect">
            <a:avLst/>
          </a:prstGeom>
          <a:noFill/>
        </p:spPr>
      </p:pic>
      <p:pic>
        <p:nvPicPr>
          <p:cNvPr id="13" name="Picture 8" descr="http://us.cdn1.123rf.com/168nwm/isselee/isselee0901/isselee090100001/4096675-mackenzie-valley-wolf-8-years---canis-lupus-occidentalis-in-front-of-a-white-backgro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643174" y="4143380"/>
            <a:ext cx="2428895" cy="2071702"/>
          </a:xfrm>
          <a:prstGeom prst="rect">
            <a:avLst/>
          </a:prstGeom>
          <a:noFill/>
        </p:spPr>
      </p:pic>
      <p:pic>
        <p:nvPicPr>
          <p:cNvPr id="14" name="Picture 6" descr="http://domir.ru/animal_ptica/images/voro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286256"/>
            <a:ext cx="2363322" cy="20716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43042" y="642939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</a:t>
            </a:r>
            <a:r>
              <a:rPr lang="ru-RU" smtClean="0"/>
              <a:t>: Пестова А.Б.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2-tub-ru.yandex.net/i?id=d50d9f7bc55ed863f53b0d03a0f573d7&amp;n=33&amp;h=215&amp;w=3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2886075" cy="2405066"/>
          </a:xfrm>
          <a:prstGeom prst="rect">
            <a:avLst/>
          </a:prstGeom>
          <a:noFill/>
        </p:spPr>
      </p:pic>
      <p:pic>
        <p:nvPicPr>
          <p:cNvPr id="5124" name="Picture 4" descr="http://radoneg.ru/uploads/molotok14214027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8658" y="285728"/>
            <a:ext cx="4705342" cy="3000396"/>
          </a:xfrm>
          <a:prstGeom prst="rect">
            <a:avLst/>
          </a:prstGeom>
          <a:noFill/>
        </p:spPr>
      </p:pic>
      <p:pic>
        <p:nvPicPr>
          <p:cNvPr id="5126" name="Picture 6" descr="http://cs629228.vk.me/v629228592/1b98/1keJy2l3wF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4" y="2928934"/>
            <a:ext cx="3571876" cy="3571876"/>
          </a:xfrm>
          <a:prstGeom prst="rect">
            <a:avLst/>
          </a:prstGeom>
          <a:noFill/>
        </p:spPr>
      </p:pic>
      <p:pic>
        <p:nvPicPr>
          <p:cNvPr id="5128" name="Picture 8" descr="http://heliograph.ru/images/1678572_duhovoi-instrument-rozho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857496"/>
            <a:ext cx="4143404" cy="3575711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3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antasianew.ru/published/publicdata/ROBIXBABY/attachments/SC/products_pictures/j07608-janod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92343" cy="3143248"/>
          </a:xfrm>
          <a:prstGeom prst="rect">
            <a:avLst/>
          </a:prstGeom>
          <a:noFill/>
        </p:spPr>
      </p:pic>
      <p:pic>
        <p:nvPicPr>
          <p:cNvPr id="4100" name="Picture 4" descr="http://www.char.ru/books/5042230_Metallofon_8_ton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7652" y="3286124"/>
            <a:ext cx="4966348" cy="3571876"/>
          </a:xfrm>
          <a:prstGeom prst="rect">
            <a:avLst/>
          </a:prstGeom>
          <a:noFill/>
        </p:spPr>
      </p:pic>
      <p:pic>
        <p:nvPicPr>
          <p:cNvPr id="4110" name="Picture 14" descr="http://expertnov.ru/upload/1c_catalog/catalog_images/1464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2859" y="428604"/>
            <a:ext cx="5391141" cy="2933701"/>
          </a:xfrm>
          <a:prstGeom prst="rect">
            <a:avLst/>
          </a:prstGeom>
          <a:noFill/>
        </p:spPr>
      </p:pic>
      <p:pic>
        <p:nvPicPr>
          <p:cNvPr id="4112" name="Picture 16" descr="http://forum.na-svyazi.ru/uploads/201504/post-197379-1428867449-19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786058"/>
            <a:ext cx="3333750" cy="40719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1.maminklub.lv/cache/d2/9b/d29b0dccf9d71542cf4653ef88d1f7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7166"/>
            <a:ext cx="2994486" cy="3152090"/>
          </a:xfrm>
          <a:prstGeom prst="rect">
            <a:avLst/>
          </a:prstGeom>
          <a:noFill/>
        </p:spPr>
      </p:pic>
      <p:pic>
        <p:nvPicPr>
          <p:cNvPr id="3078" name="Picture 6" descr="http://f5.s.qip.ru/cd2qmgo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4382786" cy="3143248"/>
          </a:xfrm>
          <a:prstGeom prst="rect">
            <a:avLst/>
          </a:prstGeom>
          <a:noFill/>
        </p:spPr>
      </p:pic>
      <p:pic>
        <p:nvPicPr>
          <p:cNvPr id="3080" name="Picture 8" descr="http://static.kinderly.ru/images/products/1/6610/33339858/0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091773"/>
            <a:ext cx="4714908" cy="3394734"/>
          </a:xfrm>
          <a:prstGeom prst="rect">
            <a:avLst/>
          </a:prstGeom>
          <a:noFill/>
        </p:spPr>
      </p:pic>
      <p:pic>
        <p:nvPicPr>
          <p:cNvPr id="3082" name="Picture 10" descr="http://cs624730.vk.me/v624730349/49d65/lXWxg-SckC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3500438"/>
            <a:ext cx="3787494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s.akamai.steamusercontent.com/ugc/478895907422649499/FA2EFE4A41CFA1B617539C2CCCD0DE9C0BA27AAD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642918"/>
            <a:ext cx="6143668" cy="6096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Цель: развитие мышления и внимания дошкольников,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развивать умение детей классифицировать предметы по одному признаку.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		</a:t>
            </a:r>
            <a:r>
              <a:rPr lang="ru-RU" b="1" dirty="0" smtClean="0">
                <a:solidFill>
                  <a:srgbClr val="0070C0"/>
                </a:solidFill>
              </a:rPr>
              <a:t>Правила игры: </a:t>
            </a:r>
            <a:r>
              <a:rPr lang="ru-RU" dirty="0" smtClean="0">
                <a:solidFill>
                  <a:srgbClr val="0070C0"/>
                </a:solidFill>
              </a:rPr>
              <a:t>найди лишнюю картинку, наведи на неё мышку и щелкни левой кнопкой. Если ты выполнил правильно задание, то лишняя картинка исчезнет, если неправильно – картинка закружится.  Еще раз внимательно посмотри на все картинки и объясни, почему ты выбрал именно эту.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Не бойся, у тебя все получится!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Желаю удачи!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Pictures\игра\556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00042"/>
            <a:ext cx="3388022" cy="2417452"/>
          </a:xfrm>
          <a:prstGeom prst="rect">
            <a:avLst/>
          </a:prstGeom>
          <a:noFill/>
        </p:spPr>
      </p:pic>
      <p:pic>
        <p:nvPicPr>
          <p:cNvPr id="1027" name="Picture 3" descr="C:\Users\Владимир\Pictures\игра\1686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3800" y="3262968"/>
            <a:ext cx="5395918" cy="3595031"/>
          </a:xfrm>
          <a:prstGeom prst="rect">
            <a:avLst/>
          </a:prstGeom>
          <a:noFill/>
        </p:spPr>
      </p:pic>
      <p:pic>
        <p:nvPicPr>
          <p:cNvPr id="1028" name="Picture 4" descr="C:\Users\Владимир\Pictures\игра\banana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357562"/>
            <a:ext cx="4064000" cy="3048000"/>
          </a:xfrm>
          <a:prstGeom prst="rect">
            <a:avLst/>
          </a:prstGeom>
          <a:noFill/>
        </p:spPr>
      </p:pic>
      <p:pic>
        <p:nvPicPr>
          <p:cNvPr id="11268" name="Picture 4" descr="http://edikst.ru/misc/i/gallery/14901/12054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0"/>
            <a:ext cx="4441107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имир\Pictures\игра\9d8e46b5219da96ccdf489afa0268595kep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4248472" cy="3574513"/>
          </a:xfrm>
          <a:prstGeom prst="rect">
            <a:avLst/>
          </a:prstGeom>
          <a:noFill/>
        </p:spPr>
      </p:pic>
      <p:pic>
        <p:nvPicPr>
          <p:cNvPr id="4099" name="Picture 3" descr="C:\Users\Владимир\Pictures\игра\040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0"/>
            <a:ext cx="3643314" cy="3643314"/>
          </a:xfrm>
          <a:prstGeom prst="rect">
            <a:avLst/>
          </a:prstGeom>
          <a:noFill/>
        </p:spPr>
      </p:pic>
      <p:pic>
        <p:nvPicPr>
          <p:cNvPr id="4100" name="Picture 4" descr="C:\Users\Владимир\Pictures\игра\iStock_000010620587X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500438"/>
            <a:ext cx="3033456" cy="3024714"/>
          </a:xfrm>
          <a:prstGeom prst="rect">
            <a:avLst/>
          </a:prstGeom>
          <a:noFill/>
        </p:spPr>
      </p:pic>
      <p:pic>
        <p:nvPicPr>
          <p:cNvPr id="9218" name="Picture 2" descr="http://www.partenermedia.ro/product/photo4/2268/45190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3071810"/>
            <a:ext cx="3806986" cy="36052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ладимир\Pictures\игра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3240360" cy="3883302"/>
          </a:xfrm>
          <a:prstGeom prst="rect">
            <a:avLst/>
          </a:prstGeom>
          <a:noFill/>
        </p:spPr>
      </p:pic>
      <p:pic>
        <p:nvPicPr>
          <p:cNvPr id="3077" name="Picture 5" descr="C:\Users\Владимир\Pictures\игра\R0094397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170535"/>
            <a:ext cx="3240360" cy="3687465"/>
          </a:xfrm>
          <a:prstGeom prst="rect">
            <a:avLst/>
          </a:prstGeom>
          <a:noFill/>
        </p:spPr>
      </p:pic>
      <p:pic>
        <p:nvPicPr>
          <p:cNvPr id="10244" name="Picture 4" descr="http://www.maminshop.com.ua/images/product_images/popup_images/708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3500462" cy="3214686"/>
          </a:xfrm>
          <a:prstGeom prst="rect">
            <a:avLst/>
          </a:prstGeom>
          <a:noFill/>
        </p:spPr>
      </p:pic>
      <p:pic>
        <p:nvPicPr>
          <p:cNvPr id="10250" name="Picture 10" descr="http://img.alibaba.com/img/pb/576/972/891/891972576_2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500570"/>
            <a:ext cx="2571768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s53.radikal.ru/i139/0901/46/d47bb0410b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0"/>
            <a:ext cx="3333750" cy="3119412"/>
          </a:xfrm>
          <a:prstGeom prst="rect">
            <a:avLst/>
          </a:prstGeom>
          <a:noFill/>
        </p:spPr>
      </p:pic>
      <p:pic>
        <p:nvPicPr>
          <p:cNvPr id="1030" name="Picture 6" descr="https://im1-tub-ru.yandex.net/i?id=8b428b24c1f1ebd31119a3cc18091b4b&amp;n=33&amp;h=215&amp;w=2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42"/>
            <a:ext cx="3286148" cy="2857520"/>
          </a:xfrm>
          <a:prstGeom prst="rect">
            <a:avLst/>
          </a:prstGeom>
          <a:noFill/>
        </p:spPr>
      </p:pic>
      <p:pic>
        <p:nvPicPr>
          <p:cNvPr id="1032" name="Picture 8" descr="http://freemarket.ua/images_message/769/65924/276304/972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714620"/>
            <a:ext cx="2733675" cy="4010026"/>
          </a:xfrm>
          <a:prstGeom prst="rect">
            <a:avLst/>
          </a:prstGeom>
          <a:noFill/>
        </p:spPr>
      </p:pic>
      <p:pic>
        <p:nvPicPr>
          <p:cNvPr id="1036" name="Picture 12" descr="http://900igr.net/datas/predmety/Predmety-8.files/0008-008-Krova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3000372"/>
            <a:ext cx="5143536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interface.ru/iarticle/img/23549_45175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75" y="3284984"/>
            <a:ext cx="4644025" cy="3098832"/>
          </a:xfrm>
          <a:prstGeom prst="rect">
            <a:avLst/>
          </a:prstGeom>
          <a:noFill/>
        </p:spPr>
      </p:pic>
      <p:pic>
        <p:nvPicPr>
          <p:cNvPr id="22534" name="Picture 6" descr="http://us.123rf.com/400wm/400/400/ximagination/ximagination0510/ximagination051000013/257204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28"/>
            <a:ext cx="4067944" cy="2715353"/>
          </a:xfrm>
          <a:prstGeom prst="rect">
            <a:avLst/>
          </a:prstGeom>
          <a:noFill/>
        </p:spPr>
      </p:pic>
      <p:pic>
        <p:nvPicPr>
          <p:cNvPr id="22536" name="Picture 8" descr="http://photoshopsunduchok.ru/images/stories/virezanie/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3212976"/>
            <a:ext cx="4857752" cy="2712949"/>
          </a:xfrm>
          <a:prstGeom prst="rect">
            <a:avLst/>
          </a:prstGeom>
          <a:noFill/>
        </p:spPr>
      </p:pic>
      <p:pic>
        <p:nvPicPr>
          <p:cNvPr id="3076" name="Picture 4" descr="http://videoclipsimage.agaclip.com/K1kX_Qb60Ul-_--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0"/>
            <a:ext cx="4000496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thumb/9/91/Passer_domesticus_m.jpg/265px-Passer_domesticus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4664"/>
            <a:ext cx="3306981" cy="2433440"/>
          </a:xfrm>
          <a:prstGeom prst="rect">
            <a:avLst/>
          </a:prstGeom>
          <a:noFill/>
        </p:spPr>
      </p:pic>
      <p:pic>
        <p:nvPicPr>
          <p:cNvPr id="3076" name="Picture 4" descr="http://www.snegiri.com/files/uploads/images/%D1%ED%E5%E3%E8%F0%FC%20%EF%F2%E8%F7%EA%E0%20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284984"/>
            <a:ext cx="3024336" cy="2910923"/>
          </a:xfrm>
          <a:prstGeom prst="rect">
            <a:avLst/>
          </a:prstGeom>
          <a:noFill/>
        </p:spPr>
      </p:pic>
      <p:pic>
        <p:nvPicPr>
          <p:cNvPr id="3078" name="Picture 6" descr="http://domir.ru/animal_ptica/images/voro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2436"/>
            <a:ext cx="3384376" cy="2966730"/>
          </a:xfrm>
          <a:prstGeom prst="rect">
            <a:avLst/>
          </a:prstGeom>
          <a:noFill/>
        </p:spPr>
      </p:pic>
      <p:pic>
        <p:nvPicPr>
          <p:cNvPr id="3080" name="Picture 8" descr="http://us.cdn1.123rf.com/168nwm/isselee/isselee0901/isselee090100001/4096675-mackenzie-valley-wolf-8-years---canis-lupus-occidentalis-in-front-of-a-white-backgro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42910" y="3500438"/>
            <a:ext cx="3938453" cy="307105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zhirafa-tut.ru/components/com_jshopping/files/img_products/full_img_full_img_full_3f72856e8bf64b2ebfe0cf1e94b17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929066"/>
            <a:ext cx="3857620" cy="2714644"/>
          </a:xfrm>
          <a:prstGeom prst="rect">
            <a:avLst/>
          </a:prstGeom>
          <a:noFill/>
        </p:spPr>
      </p:pic>
      <p:pic>
        <p:nvPicPr>
          <p:cNvPr id="9222" name="Picture 6" descr="http://birmaga.ru/dostc/%D0%9C%D0%B5%D1%82%D0%BE%D0%B4%D0%B8%D1%87%D0%B5%D1%81%D0%BA%D0%B0%D1%8F%20%D1%80%D0%B0%D0%B7%D1%80%D0%B0%D0%B1%D0%BE%D1%82%D0%BA%D0%B0%20(%D0%BC%D0%B5%D1%82%D0%BE%D0%B4%D0%B8%D1%87%D0%B5%D1%81%D0%BA%D0%BE%D0%B5%20%D0%BF%D0%BE%D1%81%D0%BE%D0%B1%D0%B8%D0%B5)%20%D0%BD%D0%B0%20%D1%82%D0%B5%D0%BC%D1%83:%20%C2%AB%D0%94%D0%B8%D0%B4%D0%B0%D0%BA%D1%82%D0%B8%D1%87%D0%B5%D1%81%D0%BA%D0%B8%D0%B5%20%D0%B8%D0%B3%D1%80%D1%8B%20%D0%B8%20%D0%BB%D0%B5%D0%BA%D1%81%D0%B8%D1%87%D0%B5%D1%81%D0%BA%D0%B8%D0%B5%20%D1%83%D0%BF%D1%80%D0%B0%D0%B6%D0%BD%D0%B5%D0%BD%D0%B8%D1%8F%20%D0%BA%D0%B0%D0%BA%20%D1%81%D1%80%D0%B5%D0%B4%D1%81%D1%82%D0%B2%D0%BE%20%D1%80%D0%B0%D0%B7%D0%B2%D0%B8%D1%82%D0%B8%D1%8F%20%D1%81%D0%BB%D0%BE%D0%B2%D0%B0%D1%80%D1%8F%20%D0%B4%D0%B5%D1%82%D0%B5%D0%B9%20%D1%81%D1%82%D0%B0%D1%80%D1%88%D0%B5%D0%B3%D0%BE%20%D0%B4%D0%BE%D1%88%D0%BA%D0%BE%D0%BB%D1%8C%D0%BD%D0%BE%D0%B3%D0%BE%20%D0%B2%D0%BE%D0%B7%D1%80%D0%B0%D1%81%D1%82%D0%B0%C2%BBc/61456_html_7b5f4d9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2357454" cy="3071834"/>
          </a:xfrm>
          <a:prstGeom prst="rect">
            <a:avLst/>
          </a:prstGeom>
          <a:noFill/>
        </p:spPr>
      </p:pic>
      <p:sp>
        <p:nvSpPr>
          <p:cNvPr id="9224" name="AutoShape 8" descr="https://skidka-krasnoyarsk.ru/images/prodacts/sourse/184/1843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https://skidka-krasnoyarsk.ru/images/prodacts/sourse/184/1843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8" name="Picture 12" descr="http://www.fantasianew.ru/published/publicdata/ROBIXBABY/attachments/SC/products_pictures/51148pap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0"/>
            <a:ext cx="4429156" cy="3929066"/>
          </a:xfrm>
          <a:prstGeom prst="rect">
            <a:avLst/>
          </a:prstGeom>
          <a:noFill/>
        </p:spPr>
      </p:pic>
      <p:pic>
        <p:nvPicPr>
          <p:cNvPr id="9230" name="Picture 14" descr="http://www.bookin.org.ru/book/21320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143248"/>
            <a:ext cx="4676775" cy="314801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19</Words>
  <Application>Microsoft Office PowerPoint</Application>
  <PresentationFormat>Экран (4:3)</PresentationFormat>
  <Paragraphs>11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Цель: развитие мышления и внимания дошкольников, развивать умение детей классифицировать предметы по одному признаку.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родители</cp:lastModifiedBy>
  <cp:revision>47</cp:revision>
  <dcterms:modified xsi:type="dcterms:W3CDTF">2020-12-02T07:11:04Z</dcterms:modified>
</cp:coreProperties>
</file>