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4" autoAdjust="0"/>
    <p:restoredTop sz="94638" autoAdjust="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E9145B6-BCC6-4E62-B6BB-2F97C5F43BA2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FA767EB-B606-44FA-B28D-C80E9C21C6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45B6-BCC6-4E62-B6BB-2F97C5F43BA2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767EB-B606-44FA-B28D-C80E9C21C6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45B6-BCC6-4E62-B6BB-2F97C5F43BA2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767EB-B606-44FA-B28D-C80E9C21C6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E9145B6-BCC6-4E62-B6BB-2F97C5F43BA2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FA767EB-B606-44FA-B28D-C80E9C21C6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E9145B6-BCC6-4E62-B6BB-2F97C5F43BA2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FA767EB-B606-44FA-B28D-C80E9C21C6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45B6-BCC6-4E62-B6BB-2F97C5F43BA2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767EB-B606-44FA-B28D-C80E9C21C6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45B6-BCC6-4E62-B6BB-2F97C5F43BA2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767EB-B606-44FA-B28D-C80E9C21C6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E9145B6-BCC6-4E62-B6BB-2F97C5F43BA2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A767EB-B606-44FA-B28D-C80E9C21C6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45B6-BCC6-4E62-B6BB-2F97C5F43BA2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A767EB-B606-44FA-B28D-C80E9C21C6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E9145B6-BCC6-4E62-B6BB-2F97C5F43BA2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FA767EB-B606-44FA-B28D-C80E9C21C6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E9145B6-BCC6-4E62-B6BB-2F97C5F43BA2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A767EB-B606-44FA-B28D-C80E9C21C6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E9145B6-BCC6-4E62-B6BB-2F97C5F43BA2}" type="datetimeFigureOut">
              <a:rPr lang="ru-RU" smtClean="0"/>
              <a:pPr/>
              <a:t>22.09.2020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FA767EB-B606-44FA-B28D-C80E9C21C6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772816"/>
            <a:ext cx="7704856" cy="1296144"/>
          </a:xfrm>
        </p:spPr>
        <p:txBody>
          <a:bodyPr>
            <a:normAutofit fontScale="90000"/>
          </a:bodyPr>
          <a:lstStyle/>
          <a:p>
            <a:r>
              <a:rPr lang="ru-RU" sz="4000" b="0" dirty="0" smtClean="0">
                <a:solidFill>
                  <a:srgbClr val="00B050"/>
                </a:solidFill>
              </a:rPr>
              <a:t>ЧТО ТАКОЕ ИССЛЕДОВАНИЕ?</a:t>
            </a:r>
            <a:endParaRPr lang="ru-RU" sz="4000" b="0" dirty="0">
              <a:solidFill>
                <a:srgbClr val="00B05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0" y="6453336"/>
            <a:ext cx="395536" cy="4046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Даниил\Pictures\вопро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068960"/>
            <a:ext cx="3600400" cy="3789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522514"/>
          </a:xfrm>
        </p:spPr>
        <p:txBody>
          <a:bodyPr>
            <a:normAutofit/>
          </a:bodyPr>
          <a:lstStyle/>
          <a:p>
            <a:r>
              <a:rPr lang="ru-RU" dirty="0" smtClean="0"/>
              <a:t>ШАГ № 4 ОБОБЩЕНИЕ ИНФОРМАЦИИ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- АНАЛИЗ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- ВЫДЕЛЕНИЕ ГЛАВНОГО</a:t>
            </a:r>
            <a:br>
              <a:rPr lang="ru-RU" dirty="0" smtClean="0"/>
            </a:br>
            <a:r>
              <a:rPr lang="ru-RU" dirty="0" smtClean="0"/>
              <a:t> - ИСКЛЮЧЕНИЕ ВТОРОСТЕПЕННОГО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Users\Даниил\Downloads\arcus_015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3789040"/>
            <a:ext cx="4320480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00223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ШАГ № 5 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ЗАЩИТА ПРОЕКТА</a:t>
            </a:r>
            <a:endParaRPr lang="ru-RU" sz="3600" dirty="0"/>
          </a:p>
        </p:txBody>
      </p:sp>
      <p:pic>
        <p:nvPicPr>
          <p:cNvPr id="3074" name="Picture 2" descr="C:\Users\Даниил\Downloads\ajIUGmjl7Hk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908720"/>
            <a:ext cx="4104455" cy="5949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7467600" cy="6264696"/>
          </a:xfrm>
        </p:spPr>
        <p:txBody>
          <a:bodyPr>
            <a:normAutofit/>
          </a:bodyPr>
          <a:lstStyle/>
          <a:p>
            <a:r>
              <a:rPr lang="en-US" sz="6000" b="1" dirty="0" smtClean="0"/>
              <a:t>   </a:t>
            </a:r>
            <a:r>
              <a:rPr lang="ru-RU" sz="6000" b="1" dirty="0" smtClean="0"/>
              <a:t>Исследование – научный метод получения новых знаний в любой науке.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25070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ВАЖНО: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/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самые ценные и прочные знания приобретаются самостоятельно в ходе собственных творческих исканий</a:t>
            </a:r>
            <a:br>
              <a:rPr lang="ru-RU" sz="4000" dirty="0" smtClean="0">
                <a:solidFill>
                  <a:srgbClr val="FF0000"/>
                </a:solidFill>
              </a:rPr>
            </a:b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воскл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436096" y="0"/>
            <a:ext cx="3240360" cy="278092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178698"/>
          </a:xfrm>
        </p:spPr>
        <p:txBody>
          <a:bodyPr/>
          <a:lstStyle/>
          <a:p>
            <a:r>
              <a:rPr lang="ru-RU" sz="5400" dirty="0" smtClean="0"/>
              <a:t>       </a:t>
            </a:r>
            <a:r>
              <a:rPr lang="ru-RU" sz="5400" dirty="0" smtClean="0">
                <a:solidFill>
                  <a:srgbClr val="00B050"/>
                </a:solidFill>
              </a:rPr>
              <a:t>Как провести</a:t>
            </a:r>
            <a:br>
              <a:rPr lang="ru-RU" sz="5400" dirty="0" smtClean="0">
                <a:solidFill>
                  <a:srgbClr val="00B050"/>
                </a:solidFill>
              </a:rPr>
            </a:br>
            <a:r>
              <a:rPr lang="ru-RU" sz="5400" dirty="0" smtClean="0">
                <a:solidFill>
                  <a:srgbClr val="00B050"/>
                </a:solidFill>
              </a:rPr>
              <a:t/>
            </a:r>
            <a:br>
              <a:rPr lang="ru-RU" sz="5400" dirty="0" smtClean="0">
                <a:solidFill>
                  <a:srgbClr val="00B050"/>
                </a:solidFill>
              </a:rPr>
            </a:br>
            <a:r>
              <a:rPr lang="ru-RU" sz="5400" dirty="0" smtClean="0">
                <a:solidFill>
                  <a:srgbClr val="00B050"/>
                </a:solidFill>
              </a:rPr>
              <a:t>      исследование ?</a:t>
            </a:r>
            <a:br>
              <a:rPr lang="ru-RU" sz="5400" dirty="0" smtClean="0">
                <a:solidFill>
                  <a:srgbClr val="00B05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fd99a23aa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499992" y="3356992"/>
            <a:ext cx="4416152" cy="321486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442394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ШАГ № 1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ВЫБОР ТЕМЫ</a:t>
            </a:r>
            <a:endParaRPr lang="ru-RU" sz="4000" dirty="0"/>
          </a:p>
        </p:txBody>
      </p:sp>
      <p:pic>
        <p:nvPicPr>
          <p:cNvPr id="4" name="Содержимое 3" descr="confused-career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499992" y="-171400"/>
            <a:ext cx="4644008" cy="7029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ГИПОТЕЗА 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от   древнегреческого</a:t>
            </a:r>
          </a:p>
          <a:p>
            <a:pPr algn="ctr">
              <a:buNone/>
            </a:pPr>
            <a:r>
              <a:rPr lang="ru-RU" sz="4000" dirty="0" smtClean="0"/>
              <a:t>    </a:t>
            </a:r>
            <a:r>
              <a:rPr lang="en-US" sz="4000" dirty="0" err="1" smtClean="0"/>
              <a:t>hipothesis</a:t>
            </a:r>
            <a:r>
              <a:rPr lang="ru-RU" sz="4000" dirty="0" smtClean="0"/>
              <a:t>  -</a:t>
            </a:r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предположение, суждение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2983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шаг № 2</a:t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сбор информации</a:t>
            </a:r>
            <a:endParaRPr lang="ru-RU" sz="4800" dirty="0"/>
          </a:p>
        </p:txBody>
      </p:sp>
      <p:pic>
        <p:nvPicPr>
          <p:cNvPr id="4" name="Содержимое 3" descr="e14289980c64b8957b31801cc2d216b8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436096" y="3717032"/>
            <a:ext cx="2771800" cy="29523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72231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Эксперимент</a:t>
            </a:r>
            <a:br>
              <a:rPr lang="ru-RU" sz="4800" dirty="0" smtClean="0">
                <a:solidFill>
                  <a:schemeClr val="tx1"/>
                </a:solidFill>
              </a:rPr>
            </a:br>
            <a:r>
              <a:rPr lang="ru-RU" sz="4800" dirty="0" smtClean="0">
                <a:solidFill>
                  <a:schemeClr val="tx1"/>
                </a:solidFill>
              </a:rPr>
              <a:t>опыт</a:t>
            </a:r>
            <a:br>
              <a:rPr lang="ru-RU" sz="4800" dirty="0" smtClean="0">
                <a:solidFill>
                  <a:schemeClr val="tx1"/>
                </a:solidFill>
              </a:rPr>
            </a:br>
            <a:r>
              <a:rPr lang="ru-RU" sz="4800" dirty="0" smtClean="0">
                <a:solidFill>
                  <a:schemeClr val="tx1"/>
                </a:solidFill>
              </a:rPr>
              <a:t>наблюдение</a:t>
            </a:r>
            <a:br>
              <a:rPr lang="ru-RU" sz="4800" dirty="0" smtClean="0">
                <a:solidFill>
                  <a:schemeClr val="tx1"/>
                </a:solidFill>
              </a:rPr>
            </a:br>
            <a:endParaRPr lang="ru-RU" sz="48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Даниил\Downloads\original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708920"/>
            <a:ext cx="7416824" cy="37517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78621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Шаг № 3 </a:t>
            </a:r>
            <a:br>
              <a:rPr lang="ru-RU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ru-RU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ФИКСАЦИЯ ИНФОРМАЦИИ</a:t>
            </a:r>
            <a:endParaRPr lang="ru-RU" sz="4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Содержимое 3" descr="Photo-Editing-Essential-for-E-commerce-Websites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060848"/>
            <a:ext cx="8363272" cy="46085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112</TotalTime>
  <Words>119</Words>
  <Application>Microsoft Office PowerPoint</Application>
  <PresentationFormat>Экран (4:3)</PresentationFormat>
  <Paragraphs>15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Century Schoolbook</vt:lpstr>
      <vt:lpstr>Wingdings</vt:lpstr>
      <vt:lpstr>Wingdings 2</vt:lpstr>
      <vt:lpstr>Эркер</vt:lpstr>
      <vt:lpstr>ЧТО ТАКОЕ ИССЛЕДОВАНИЕ?</vt:lpstr>
      <vt:lpstr>Презентация PowerPoint</vt:lpstr>
      <vt:lpstr>ВАЖНО:   самые ценные и прочные знания приобретаются самостоятельно в ходе собственных творческих исканий </vt:lpstr>
      <vt:lpstr>       Как провести        исследование ?       </vt:lpstr>
      <vt:lpstr>ШАГ № 1  ВЫБОР ТЕМЫ</vt:lpstr>
      <vt:lpstr>ГИПОТЕЗА </vt:lpstr>
      <vt:lpstr>     шаг № 2  сбор информации</vt:lpstr>
      <vt:lpstr>Эксперимент опыт наблюдение </vt:lpstr>
      <vt:lpstr>Шаг № 3  ФИКСАЦИЯ ИНФОРМАЦИИ</vt:lpstr>
      <vt:lpstr>ШАГ № 4 ОБОБЩЕНИЕ ИНФОРМАЦИИ   - АНАЛИЗ   - ВЫДЕЛЕНИЕ ГЛАВНОГО  - ИСКЛЮЧЕНИЕ ВТОРОСТЕПЕННОГО </vt:lpstr>
      <vt:lpstr> ШАГ № 5   ЗАЩИТА ПРОЕКТА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ИССЛЕДОВАНИЕ?</dc:title>
  <dc:creator>Даниил</dc:creator>
  <cp:lastModifiedBy>Татьяна</cp:lastModifiedBy>
  <cp:revision>14</cp:revision>
  <dcterms:created xsi:type="dcterms:W3CDTF">2015-11-06T17:54:00Z</dcterms:created>
  <dcterms:modified xsi:type="dcterms:W3CDTF">2020-09-22T07:54:02Z</dcterms:modified>
</cp:coreProperties>
</file>