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7A3A6-10A1-4171-A191-D6D8D819C804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CB3F4-7E72-4291-ABE4-9074B2D59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pThumb_generated_thumbn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7190"/>
            <a:ext cx="9144000" cy="6103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wlnabnhpt58adfr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79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taraya_moskva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5370"/>
            <a:ext cx="8500617" cy="637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wlnabnhpt58adfr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79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00869"/>
            <a:ext cx="8248857" cy="60285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2501" y="0"/>
            <a:ext cx="6298997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б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5" y="476230"/>
            <a:ext cx="8822592" cy="5881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37432"/>
            <a:ext cx="5143536" cy="6583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16506"/>
            <a:ext cx="8001056" cy="63381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2020-11-01T17:00:36Z</dcterms:created>
  <dcterms:modified xsi:type="dcterms:W3CDTF">2020-11-02T12:59:36Z</dcterms:modified>
</cp:coreProperties>
</file>