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75" r:id="rId3"/>
    <p:sldId id="258" r:id="rId4"/>
    <p:sldId id="260" r:id="rId5"/>
    <p:sldId id="262" r:id="rId6"/>
    <p:sldId id="265" r:id="rId7"/>
    <p:sldId id="269" r:id="rId8"/>
    <p:sldId id="270" r:id="rId9"/>
    <p:sldId id="271" r:id="rId10"/>
    <p:sldId id="272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9DEE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264" y="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iagrams/_rels/data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iagram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27602A8-E87F-417A-B4EF-336DD3C2AB47}" type="doc">
      <dgm:prSet loTypeId="urn:microsoft.com/office/officeart/2011/layout/HexagonRadial" loCatId="officeonlin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DD07FEC-8EF4-4546-8957-37223AFEFC6F}">
      <dgm:prSet phldrT="[Текст]" custT="1"/>
      <dgm:spPr/>
      <dgm:t>
        <a:bodyPr/>
        <a:lstStyle/>
        <a:p>
          <a:r>
            <a:rPr lang="ru-RU" sz="23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Духовно-нравственное воспитание </a:t>
          </a:r>
        </a:p>
        <a:p>
          <a:r>
            <a:rPr lang="ru-RU" sz="23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5 а и 5 б</a:t>
          </a:r>
          <a:endParaRPr lang="ru-RU" sz="2300" b="1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gm:t>
    </dgm:pt>
    <dgm:pt modelId="{159E5EE0-B058-4BBA-B25E-3B8DEF8AC680}" type="parTrans" cxnId="{63257BF1-EAA9-4919-9CA6-FFA3A6F5A2D3}">
      <dgm:prSet/>
      <dgm:spPr/>
      <dgm:t>
        <a:bodyPr/>
        <a:lstStyle/>
        <a:p>
          <a:endParaRPr lang="ru-RU"/>
        </a:p>
      </dgm:t>
    </dgm:pt>
    <dgm:pt modelId="{C47D2D84-A3B4-42C1-80BC-357982A561BA}" type="sibTrans" cxnId="{63257BF1-EAA9-4919-9CA6-FFA3A6F5A2D3}">
      <dgm:prSet/>
      <dgm:spPr/>
      <dgm:t>
        <a:bodyPr/>
        <a:lstStyle/>
        <a:p>
          <a:endParaRPr lang="ru-RU"/>
        </a:p>
      </dgm:t>
    </dgm:pt>
    <dgm:pt modelId="{8B931285-77E0-4E2B-911C-DC34BBD84415}">
      <dgm:prSet phldrT="[Текст]" custT="1"/>
      <dgm:spPr/>
      <dgm:t>
        <a:bodyPr/>
        <a:lstStyle/>
        <a:p>
          <a:r>
            <a:rPr lang="ru-RU" sz="16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Воспитание гражданственности, патриотизма, уважения к правам, свободам и обязанностям человека</a:t>
          </a:r>
          <a:endParaRPr lang="ru-RU" sz="1600" dirty="0">
            <a:solidFill>
              <a:srgbClr val="002060"/>
            </a:solidFill>
          </a:endParaRPr>
        </a:p>
      </dgm:t>
    </dgm:pt>
    <dgm:pt modelId="{C49FD7A4-BFFD-4562-82EF-CDF37FE2D78A}" type="parTrans" cxnId="{DD908FCF-C412-4DC7-9EA2-9B9492586CCB}">
      <dgm:prSet/>
      <dgm:spPr/>
      <dgm:t>
        <a:bodyPr/>
        <a:lstStyle/>
        <a:p>
          <a:endParaRPr lang="ru-RU"/>
        </a:p>
      </dgm:t>
    </dgm:pt>
    <dgm:pt modelId="{F6F4E0EA-DABF-4747-9569-64CBAA6A2627}" type="sibTrans" cxnId="{DD908FCF-C412-4DC7-9EA2-9B9492586CCB}">
      <dgm:prSet/>
      <dgm:spPr/>
      <dgm:t>
        <a:bodyPr/>
        <a:lstStyle/>
        <a:p>
          <a:endParaRPr lang="ru-RU"/>
        </a:p>
      </dgm:t>
    </dgm:pt>
    <dgm:pt modelId="{9C8E503C-5771-454B-9527-2F82F312177A}">
      <dgm:prSet phldrT="[Текст]"/>
      <dgm:spPr/>
      <dgm:t>
        <a:bodyPr/>
        <a:lstStyle/>
        <a:p>
          <a:r>
            <a:rPr lang="ru-RU" b="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Формирование ценностного отношения к здоровью и здоровому образу жизни</a:t>
          </a:r>
          <a:endParaRPr lang="ru-RU" b="0" dirty="0">
            <a:solidFill>
              <a:srgbClr val="002060"/>
            </a:solidFill>
          </a:endParaRPr>
        </a:p>
      </dgm:t>
    </dgm:pt>
    <dgm:pt modelId="{7368F39B-CC5D-46C4-ACD0-A3A36A4861EA}" type="parTrans" cxnId="{7D6E13C7-C138-47EF-8FF9-80CCDD479EBC}">
      <dgm:prSet/>
      <dgm:spPr/>
      <dgm:t>
        <a:bodyPr/>
        <a:lstStyle/>
        <a:p>
          <a:endParaRPr lang="ru-RU"/>
        </a:p>
      </dgm:t>
    </dgm:pt>
    <dgm:pt modelId="{FFD983E5-FC0E-4248-86C2-528539F9B4F2}" type="sibTrans" cxnId="{7D6E13C7-C138-47EF-8FF9-80CCDD479EBC}">
      <dgm:prSet/>
      <dgm:spPr/>
      <dgm:t>
        <a:bodyPr/>
        <a:lstStyle/>
        <a:p>
          <a:endParaRPr lang="ru-RU"/>
        </a:p>
      </dgm:t>
    </dgm:pt>
    <dgm:pt modelId="{3EEFD0CF-4AD3-4289-BDE7-7C4A16D0E382}">
      <dgm:prSet phldrT="[Текст]"/>
      <dgm:spPr/>
      <dgm:t>
        <a:bodyPr/>
        <a:lstStyle/>
        <a:p>
          <a:r>
            <a:rPr lang="ru-RU" b="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Формирования личностной культуры</a:t>
          </a:r>
          <a:endParaRPr lang="ru-RU" b="0" dirty="0">
            <a:solidFill>
              <a:srgbClr val="002060"/>
            </a:solidFill>
          </a:endParaRPr>
        </a:p>
      </dgm:t>
    </dgm:pt>
    <dgm:pt modelId="{087EA504-91F3-4070-A6F1-501B42ADA3B3}" type="parTrans" cxnId="{1CC0C746-BD03-494D-8CA7-00D0D6FAC096}">
      <dgm:prSet/>
      <dgm:spPr/>
      <dgm:t>
        <a:bodyPr/>
        <a:lstStyle/>
        <a:p>
          <a:endParaRPr lang="ru-RU"/>
        </a:p>
      </dgm:t>
    </dgm:pt>
    <dgm:pt modelId="{553AD82A-0FA6-4941-BECC-D32CF173A0CE}" type="sibTrans" cxnId="{1CC0C746-BD03-494D-8CA7-00D0D6FAC096}">
      <dgm:prSet/>
      <dgm:spPr/>
      <dgm:t>
        <a:bodyPr/>
        <a:lstStyle/>
        <a:p>
          <a:endParaRPr lang="ru-RU"/>
        </a:p>
      </dgm:t>
    </dgm:pt>
    <dgm:pt modelId="{F24664B4-3F66-451B-841A-95E70D1E01E3}">
      <dgm:prSet phldrT="[Текст]" custT="1"/>
      <dgm:spPr/>
      <dgm:t>
        <a:bodyPr/>
        <a:lstStyle/>
        <a:p>
          <a:r>
            <a:rPr lang="ru-RU" sz="1600" b="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Воспитание ценностного отношения к прекрасному, (эстетическое воспитание)</a:t>
          </a:r>
          <a:endParaRPr lang="ru-RU" sz="1600" b="0" dirty="0">
            <a:solidFill>
              <a:srgbClr val="002060"/>
            </a:solidFill>
          </a:endParaRPr>
        </a:p>
      </dgm:t>
    </dgm:pt>
    <dgm:pt modelId="{E06E0657-D972-4E5B-917D-B4D3BF9F6830}" type="parTrans" cxnId="{A70B2E87-196E-4067-A463-13DDED845256}">
      <dgm:prSet/>
      <dgm:spPr/>
      <dgm:t>
        <a:bodyPr/>
        <a:lstStyle/>
        <a:p>
          <a:endParaRPr lang="ru-RU"/>
        </a:p>
      </dgm:t>
    </dgm:pt>
    <dgm:pt modelId="{BE31DED7-1060-41D0-9B5C-FF87A4282B00}" type="sibTrans" cxnId="{A70B2E87-196E-4067-A463-13DDED845256}">
      <dgm:prSet/>
      <dgm:spPr/>
      <dgm:t>
        <a:bodyPr/>
        <a:lstStyle/>
        <a:p>
          <a:endParaRPr lang="ru-RU"/>
        </a:p>
      </dgm:t>
    </dgm:pt>
    <dgm:pt modelId="{B2E9D2CC-0872-4C16-8B42-4C64B4440D3C}">
      <dgm:prSet phldrT="[Текст]" custT="1"/>
      <dgm:spPr/>
      <dgm:t>
        <a:bodyPr/>
        <a:lstStyle/>
        <a:p>
          <a:r>
            <a:rPr lang="ru-RU" sz="1600" b="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Воспитание нравственных чувств и этического сознания</a:t>
          </a:r>
          <a:endParaRPr lang="ru-RU" sz="1600" b="0" dirty="0">
            <a:solidFill>
              <a:srgbClr val="002060"/>
            </a:solidFill>
          </a:endParaRPr>
        </a:p>
      </dgm:t>
    </dgm:pt>
    <dgm:pt modelId="{469083C9-A2C0-4D3B-BE36-606D124400EA}" type="parTrans" cxnId="{A02D6810-7B4E-4E36-92BA-7623D055F07D}">
      <dgm:prSet/>
      <dgm:spPr/>
      <dgm:t>
        <a:bodyPr/>
        <a:lstStyle/>
        <a:p>
          <a:endParaRPr lang="ru-RU"/>
        </a:p>
      </dgm:t>
    </dgm:pt>
    <dgm:pt modelId="{762A4A0E-2734-449A-9A7A-C40600F1BB31}" type="sibTrans" cxnId="{A02D6810-7B4E-4E36-92BA-7623D055F07D}">
      <dgm:prSet/>
      <dgm:spPr/>
      <dgm:t>
        <a:bodyPr/>
        <a:lstStyle/>
        <a:p>
          <a:endParaRPr lang="ru-RU"/>
        </a:p>
      </dgm:t>
    </dgm:pt>
    <dgm:pt modelId="{8DB18C0F-3C7A-4EFB-9E3D-2685C470B788}">
      <dgm:prSet phldrT="[Текст]" custT="1"/>
      <dgm:spPr/>
      <dgm:t>
        <a:bodyPr/>
        <a:lstStyle/>
        <a:p>
          <a:r>
            <a:rPr lang="ru-RU" sz="1600" b="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Воспитание ценностного отношения к природе, творческого отношения к учению, труду, жизни</a:t>
          </a:r>
          <a:endParaRPr lang="ru-RU" sz="1600" b="0" dirty="0">
            <a:solidFill>
              <a:srgbClr val="002060"/>
            </a:solidFill>
          </a:endParaRPr>
        </a:p>
      </dgm:t>
    </dgm:pt>
    <dgm:pt modelId="{186E9BC7-E966-47E0-B889-1718C430A79F}" type="parTrans" cxnId="{E6AC4550-7958-4E02-8A8B-72311351FAB5}">
      <dgm:prSet/>
      <dgm:spPr/>
      <dgm:t>
        <a:bodyPr/>
        <a:lstStyle/>
        <a:p>
          <a:endParaRPr lang="ru-RU"/>
        </a:p>
      </dgm:t>
    </dgm:pt>
    <dgm:pt modelId="{30CBBDA0-7D0E-4FA0-B9A3-19B57E873BDE}" type="sibTrans" cxnId="{E6AC4550-7958-4E02-8A8B-72311351FAB5}">
      <dgm:prSet/>
      <dgm:spPr/>
      <dgm:t>
        <a:bodyPr/>
        <a:lstStyle/>
        <a:p>
          <a:endParaRPr lang="ru-RU"/>
        </a:p>
      </dgm:t>
    </dgm:pt>
    <dgm:pt modelId="{9A37A292-7986-4B39-A6EE-EC2557899068}" type="pres">
      <dgm:prSet presAssocID="{B27602A8-E87F-417A-B4EF-336DD3C2AB47}" presName="Name0" presStyleCnt="0">
        <dgm:presLayoutVars>
          <dgm:chMax val="1"/>
          <dgm:chPref val="1"/>
          <dgm:dir/>
          <dgm:animOne val="branch"/>
          <dgm:animLvl val="lvl"/>
        </dgm:presLayoutVars>
      </dgm:prSet>
      <dgm:spPr/>
      <dgm:t>
        <a:bodyPr/>
        <a:lstStyle/>
        <a:p>
          <a:endParaRPr lang="ru-RU"/>
        </a:p>
      </dgm:t>
    </dgm:pt>
    <dgm:pt modelId="{E3A23385-4435-4A49-8EB5-CE0D43A7A273}" type="pres">
      <dgm:prSet presAssocID="{BDD07FEC-8EF4-4546-8957-37223AFEFC6F}" presName="Parent" presStyleLbl="node0" presStyleIdx="0" presStyleCnt="1">
        <dgm:presLayoutVars>
          <dgm:chMax val="6"/>
          <dgm:chPref val="6"/>
        </dgm:presLayoutVars>
      </dgm:prSet>
      <dgm:spPr/>
      <dgm:t>
        <a:bodyPr/>
        <a:lstStyle/>
        <a:p>
          <a:endParaRPr lang="ru-RU"/>
        </a:p>
      </dgm:t>
    </dgm:pt>
    <dgm:pt modelId="{E6C546B5-4DCE-42A6-84CC-8B400D22A224}" type="pres">
      <dgm:prSet presAssocID="{8B931285-77E0-4E2B-911C-DC34BBD84415}" presName="Accent1" presStyleCnt="0"/>
      <dgm:spPr/>
    </dgm:pt>
    <dgm:pt modelId="{C7A63480-F0ED-461C-B279-01620B240E6A}" type="pres">
      <dgm:prSet presAssocID="{8B931285-77E0-4E2B-911C-DC34BBD84415}" presName="Accent" presStyleLbl="bgShp" presStyleIdx="0" presStyleCnt="6"/>
      <dgm:spPr/>
    </dgm:pt>
    <dgm:pt modelId="{B4B18640-8703-4B92-95DC-DA87E3B2E768}" type="pres">
      <dgm:prSet presAssocID="{8B931285-77E0-4E2B-911C-DC34BBD84415}" presName="Child1" presStyleLbl="node1" presStyleIdx="0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FBAD2FF-8A72-4204-8191-A9BCDEFB0AB2}" type="pres">
      <dgm:prSet presAssocID="{8DB18C0F-3C7A-4EFB-9E3D-2685C470B788}" presName="Accent2" presStyleCnt="0"/>
      <dgm:spPr/>
    </dgm:pt>
    <dgm:pt modelId="{D31FE7E8-1DCB-42CB-B0E8-8C7E4F45FC2D}" type="pres">
      <dgm:prSet presAssocID="{8DB18C0F-3C7A-4EFB-9E3D-2685C470B788}" presName="Accent" presStyleLbl="bgShp" presStyleIdx="1" presStyleCnt="6"/>
      <dgm:spPr/>
    </dgm:pt>
    <dgm:pt modelId="{E560CDC9-32A9-4B32-9F2F-78D54BB2C654}" type="pres">
      <dgm:prSet presAssocID="{8DB18C0F-3C7A-4EFB-9E3D-2685C470B788}" presName="Child2" presStyleLbl="node1" presStyleIdx="1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46B4806-249F-431C-AC7C-AA1E2C45E6E7}" type="pres">
      <dgm:prSet presAssocID="{9C8E503C-5771-454B-9527-2F82F312177A}" presName="Accent3" presStyleCnt="0"/>
      <dgm:spPr/>
    </dgm:pt>
    <dgm:pt modelId="{B1FAE471-2310-4ECF-B143-3FD0F610AA05}" type="pres">
      <dgm:prSet presAssocID="{9C8E503C-5771-454B-9527-2F82F312177A}" presName="Accent" presStyleLbl="bgShp" presStyleIdx="2" presStyleCnt="6"/>
      <dgm:spPr/>
    </dgm:pt>
    <dgm:pt modelId="{43D1E1A9-944F-4697-AB9A-06B7818B586E}" type="pres">
      <dgm:prSet presAssocID="{9C8E503C-5771-454B-9527-2F82F312177A}" presName="Child3" presStyleLbl="node1" presStyleIdx="2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ED18719-92D5-4619-836B-E7F91B5D3904}" type="pres">
      <dgm:prSet presAssocID="{3EEFD0CF-4AD3-4289-BDE7-7C4A16D0E382}" presName="Accent4" presStyleCnt="0"/>
      <dgm:spPr/>
    </dgm:pt>
    <dgm:pt modelId="{8C61EE9A-434B-4E23-990B-97634D5AEE43}" type="pres">
      <dgm:prSet presAssocID="{3EEFD0CF-4AD3-4289-BDE7-7C4A16D0E382}" presName="Accent" presStyleLbl="bgShp" presStyleIdx="3" presStyleCnt="6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024EF100-D43A-4B37-B4B1-7B22BAEA9045}" type="pres">
      <dgm:prSet presAssocID="{3EEFD0CF-4AD3-4289-BDE7-7C4A16D0E382}" presName="Child4" presStyleLbl="node1" presStyleIdx="3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8EEA43C-37CF-455B-8660-2A4B843C2AFA}" type="pres">
      <dgm:prSet presAssocID="{F24664B4-3F66-451B-841A-95E70D1E01E3}" presName="Accent5" presStyleCnt="0"/>
      <dgm:spPr/>
    </dgm:pt>
    <dgm:pt modelId="{71C6610B-EBF9-4674-AFC5-252D80DA8E17}" type="pres">
      <dgm:prSet presAssocID="{F24664B4-3F66-451B-841A-95E70D1E01E3}" presName="Accent" presStyleLbl="bgShp" presStyleIdx="4" presStyleCnt="6"/>
      <dgm:spPr/>
    </dgm:pt>
    <dgm:pt modelId="{1DE81A69-FC73-4CDF-815F-EA7CD0D09966}" type="pres">
      <dgm:prSet presAssocID="{F24664B4-3F66-451B-841A-95E70D1E01E3}" presName="Child5" presStyleLbl="node1" presStyleIdx="4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A0AC050-96E1-4162-AE24-8457E4770AE3}" type="pres">
      <dgm:prSet presAssocID="{B2E9D2CC-0872-4C16-8B42-4C64B4440D3C}" presName="Accent6" presStyleCnt="0"/>
      <dgm:spPr/>
    </dgm:pt>
    <dgm:pt modelId="{CF210289-7A74-4632-B15C-6E653536B032}" type="pres">
      <dgm:prSet presAssocID="{B2E9D2CC-0872-4C16-8B42-4C64B4440D3C}" presName="Accent" presStyleLbl="bgShp" presStyleIdx="5" presStyleCnt="6"/>
      <dgm:spPr/>
    </dgm:pt>
    <dgm:pt modelId="{8CB79BC0-EB9D-4164-9261-80B8BC1FE625}" type="pres">
      <dgm:prSet presAssocID="{B2E9D2CC-0872-4C16-8B42-4C64B4440D3C}" presName="Child6" presStyleLbl="node1" presStyleIdx="5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CC0C746-BD03-494D-8CA7-00D0D6FAC096}" srcId="{BDD07FEC-8EF4-4546-8957-37223AFEFC6F}" destId="{3EEFD0CF-4AD3-4289-BDE7-7C4A16D0E382}" srcOrd="3" destOrd="0" parTransId="{087EA504-91F3-4070-A6F1-501B42ADA3B3}" sibTransId="{553AD82A-0FA6-4941-BECC-D32CF173A0CE}"/>
    <dgm:cxn modelId="{751EF1BB-AF62-4788-AB06-4E229056C641}" type="presOf" srcId="{9C8E503C-5771-454B-9527-2F82F312177A}" destId="{43D1E1A9-944F-4697-AB9A-06B7818B586E}" srcOrd="0" destOrd="0" presId="urn:microsoft.com/office/officeart/2011/layout/HexagonRadial"/>
    <dgm:cxn modelId="{B7ADB720-3EA2-4775-97B7-61FC34B22ED7}" type="presOf" srcId="{3EEFD0CF-4AD3-4289-BDE7-7C4A16D0E382}" destId="{024EF100-D43A-4B37-B4B1-7B22BAEA9045}" srcOrd="0" destOrd="0" presId="urn:microsoft.com/office/officeart/2011/layout/HexagonRadial"/>
    <dgm:cxn modelId="{DD908FCF-C412-4DC7-9EA2-9B9492586CCB}" srcId="{BDD07FEC-8EF4-4546-8957-37223AFEFC6F}" destId="{8B931285-77E0-4E2B-911C-DC34BBD84415}" srcOrd="0" destOrd="0" parTransId="{C49FD7A4-BFFD-4562-82EF-CDF37FE2D78A}" sibTransId="{F6F4E0EA-DABF-4747-9569-64CBAA6A2627}"/>
    <dgm:cxn modelId="{811DE972-F475-40C6-A717-6063DCF1483E}" type="presOf" srcId="{F24664B4-3F66-451B-841A-95E70D1E01E3}" destId="{1DE81A69-FC73-4CDF-815F-EA7CD0D09966}" srcOrd="0" destOrd="0" presId="urn:microsoft.com/office/officeart/2011/layout/HexagonRadial"/>
    <dgm:cxn modelId="{B7F67531-F2BB-4624-90CC-7E2D41212A10}" type="presOf" srcId="{B27602A8-E87F-417A-B4EF-336DD3C2AB47}" destId="{9A37A292-7986-4B39-A6EE-EC2557899068}" srcOrd="0" destOrd="0" presId="urn:microsoft.com/office/officeart/2011/layout/HexagonRadial"/>
    <dgm:cxn modelId="{7D6E13C7-C138-47EF-8FF9-80CCDD479EBC}" srcId="{BDD07FEC-8EF4-4546-8957-37223AFEFC6F}" destId="{9C8E503C-5771-454B-9527-2F82F312177A}" srcOrd="2" destOrd="0" parTransId="{7368F39B-CC5D-46C4-ACD0-A3A36A4861EA}" sibTransId="{FFD983E5-FC0E-4248-86C2-528539F9B4F2}"/>
    <dgm:cxn modelId="{F549A2AE-C2FC-4831-8EED-80D198E27F40}" type="presOf" srcId="{8B931285-77E0-4E2B-911C-DC34BBD84415}" destId="{B4B18640-8703-4B92-95DC-DA87E3B2E768}" srcOrd="0" destOrd="0" presId="urn:microsoft.com/office/officeart/2011/layout/HexagonRadial"/>
    <dgm:cxn modelId="{9BD1C107-0547-4D66-85B9-E49D1CE4AF49}" type="presOf" srcId="{B2E9D2CC-0872-4C16-8B42-4C64B4440D3C}" destId="{8CB79BC0-EB9D-4164-9261-80B8BC1FE625}" srcOrd="0" destOrd="0" presId="urn:microsoft.com/office/officeart/2011/layout/HexagonRadial"/>
    <dgm:cxn modelId="{E6AC4550-7958-4E02-8A8B-72311351FAB5}" srcId="{BDD07FEC-8EF4-4546-8957-37223AFEFC6F}" destId="{8DB18C0F-3C7A-4EFB-9E3D-2685C470B788}" srcOrd="1" destOrd="0" parTransId="{186E9BC7-E966-47E0-B889-1718C430A79F}" sibTransId="{30CBBDA0-7D0E-4FA0-B9A3-19B57E873BDE}"/>
    <dgm:cxn modelId="{71BF4713-AA02-49FA-8F19-2FBEC98638AB}" type="presOf" srcId="{BDD07FEC-8EF4-4546-8957-37223AFEFC6F}" destId="{E3A23385-4435-4A49-8EB5-CE0D43A7A273}" srcOrd="0" destOrd="0" presId="urn:microsoft.com/office/officeart/2011/layout/HexagonRadial"/>
    <dgm:cxn modelId="{63257BF1-EAA9-4919-9CA6-FFA3A6F5A2D3}" srcId="{B27602A8-E87F-417A-B4EF-336DD3C2AB47}" destId="{BDD07FEC-8EF4-4546-8957-37223AFEFC6F}" srcOrd="0" destOrd="0" parTransId="{159E5EE0-B058-4BBA-B25E-3B8DEF8AC680}" sibTransId="{C47D2D84-A3B4-42C1-80BC-357982A561BA}"/>
    <dgm:cxn modelId="{F9D17EC9-C989-4ABD-B134-5DEDC0C02959}" type="presOf" srcId="{8DB18C0F-3C7A-4EFB-9E3D-2685C470B788}" destId="{E560CDC9-32A9-4B32-9F2F-78D54BB2C654}" srcOrd="0" destOrd="0" presId="urn:microsoft.com/office/officeart/2011/layout/HexagonRadial"/>
    <dgm:cxn modelId="{A70B2E87-196E-4067-A463-13DDED845256}" srcId="{BDD07FEC-8EF4-4546-8957-37223AFEFC6F}" destId="{F24664B4-3F66-451B-841A-95E70D1E01E3}" srcOrd="4" destOrd="0" parTransId="{E06E0657-D972-4E5B-917D-B4D3BF9F6830}" sibTransId="{BE31DED7-1060-41D0-9B5C-FF87A4282B00}"/>
    <dgm:cxn modelId="{A02D6810-7B4E-4E36-92BA-7623D055F07D}" srcId="{BDD07FEC-8EF4-4546-8957-37223AFEFC6F}" destId="{B2E9D2CC-0872-4C16-8B42-4C64B4440D3C}" srcOrd="5" destOrd="0" parTransId="{469083C9-A2C0-4D3B-BE36-606D124400EA}" sibTransId="{762A4A0E-2734-449A-9A7A-C40600F1BB31}"/>
    <dgm:cxn modelId="{110FB37D-753F-453A-AB77-779355472CE7}" type="presParOf" srcId="{9A37A292-7986-4B39-A6EE-EC2557899068}" destId="{E3A23385-4435-4A49-8EB5-CE0D43A7A273}" srcOrd="0" destOrd="0" presId="urn:microsoft.com/office/officeart/2011/layout/HexagonRadial"/>
    <dgm:cxn modelId="{6DE8003B-8DA1-43BC-B78C-31E85C215394}" type="presParOf" srcId="{9A37A292-7986-4B39-A6EE-EC2557899068}" destId="{E6C546B5-4DCE-42A6-84CC-8B400D22A224}" srcOrd="1" destOrd="0" presId="urn:microsoft.com/office/officeart/2011/layout/HexagonRadial"/>
    <dgm:cxn modelId="{469CBCD6-A4B6-4939-881E-4C70A045D167}" type="presParOf" srcId="{E6C546B5-4DCE-42A6-84CC-8B400D22A224}" destId="{C7A63480-F0ED-461C-B279-01620B240E6A}" srcOrd="0" destOrd="0" presId="urn:microsoft.com/office/officeart/2011/layout/HexagonRadial"/>
    <dgm:cxn modelId="{F7D8C595-1271-42B3-BD66-45EF2DDE0826}" type="presParOf" srcId="{9A37A292-7986-4B39-A6EE-EC2557899068}" destId="{B4B18640-8703-4B92-95DC-DA87E3B2E768}" srcOrd="2" destOrd="0" presId="urn:microsoft.com/office/officeart/2011/layout/HexagonRadial"/>
    <dgm:cxn modelId="{8050802F-BD4A-476C-9193-5B42E47619BE}" type="presParOf" srcId="{9A37A292-7986-4B39-A6EE-EC2557899068}" destId="{1FBAD2FF-8A72-4204-8191-A9BCDEFB0AB2}" srcOrd="3" destOrd="0" presId="urn:microsoft.com/office/officeart/2011/layout/HexagonRadial"/>
    <dgm:cxn modelId="{A2F0FC36-1313-4851-9251-E54A0D43EDC4}" type="presParOf" srcId="{1FBAD2FF-8A72-4204-8191-A9BCDEFB0AB2}" destId="{D31FE7E8-1DCB-42CB-B0E8-8C7E4F45FC2D}" srcOrd="0" destOrd="0" presId="urn:microsoft.com/office/officeart/2011/layout/HexagonRadial"/>
    <dgm:cxn modelId="{F844CF2E-36D0-4646-BBF6-22BB29A153EE}" type="presParOf" srcId="{9A37A292-7986-4B39-A6EE-EC2557899068}" destId="{E560CDC9-32A9-4B32-9F2F-78D54BB2C654}" srcOrd="4" destOrd="0" presId="urn:microsoft.com/office/officeart/2011/layout/HexagonRadial"/>
    <dgm:cxn modelId="{D9638B6B-1C5C-4F20-9B17-052DED422577}" type="presParOf" srcId="{9A37A292-7986-4B39-A6EE-EC2557899068}" destId="{546B4806-249F-431C-AC7C-AA1E2C45E6E7}" srcOrd="5" destOrd="0" presId="urn:microsoft.com/office/officeart/2011/layout/HexagonRadial"/>
    <dgm:cxn modelId="{519A0604-B81A-4F2F-80D0-637343745F11}" type="presParOf" srcId="{546B4806-249F-431C-AC7C-AA1E2C45E6E7}" destId="{B1FAE471-2310-4ECF-B143-3FD0F610AA05}" srcOrd="0" destOrd="0" presId="urn:microsoft.com/office/officeart/2011/layout/HexagonRadial"/>
    <dgm:cxn modelId="{32216877-BAEB-4732-9323-BAC2143E570E}" type="presParOf" srcId="{9A37A292-7986-4B39-A6EE-EC2557899068}" destId="{43D1E1A9-944F-4697-AB9A-06B7818B586E}" srcOrd="6" destOrd="0" presId="urn:microsoft.com/office/officeart/2011/layout/HexagonRadial"/>
    <dgm:cxn modelId="{C6403634-F9A8-4D83-993D-3E82548C0582}" type="presParOf" srcId="{9A37A292-7986-4B39-A6EE-EC2557899068}" destId="{AED18719-92D5-4619-836B-E7F91B5D3904}" srcOrd="7" destOrd="0" presId="urn:microsoft.com/office/officeart/2011/layout/HexagonRadial"/>
    <dgm:cxn modelId="{3322DF5E-FC29-47E8-918A-25BCA7DDE967}" type="presParOf" srcId="{AED18719-92D5-4619-836B-E7F91B5D3904}" destId="{8C61EE9A-434B-4E23-990B-97634D5AEE43}" srcOrd="0" destOrd="0" presId="urn:microsoft.com/office/officeart/2011/layout/HexagonRadial"/>
    <dgm:cxn modelId="{176E5F4D-3808-464E-97B1-40D0C6103971}" type="presParOf" srcId="{9A37A292-7986-4B39-A6EE-EC2557899068}" destId="{024EF100-D43A-4B37-B4B1-7B22BAEA9045}" srcOrd="8" destOrd="0" presId="urn:microsoft.com/office/officeart/2011/layout/HexagonRadial"/>
    <dgm:cxn modelId="{4EA9EEE7-9D90-424D-A997-C600783B50D1}" type="presParOf" srcId="{9A37A292-7986-4B39-A6EE-EC2557899068}" destId="{68EEA43C-37CF-455B-8660-2A4B843C2AFA}" srcOrd="9" destOrd="0" presId="urn:microsoft.com/office/officeart/2011/layout/HexagonRadial"/>
    <dgm:cxn modelId="{4E92DBDC-16F9-4F75-B3DB-FE3CD8CCA9F3}" type="presParOf" srcId="{68EEA43C-37CF-455B-8660-2A4B843C2AFA}" destId="{71C6610B-EBF9-4674-AFC5-252D80DA8E17}" srcOrd="0" destOrd="0" presId="urn:microsoft.com/office/officeart/2011/layout/HexagonRadial"/>
    <dgm:cxn modelId="{A179EB36-7674-4041-B7E9-FB0F9E91C964}" type="presParOf" srcId="{9A37A292-7986-4B39-A6EE-EC2557899068}" destId="{1DE81A69-FC73-4CDF-815F-EA7CD0D09966}" srcOrd="10" destOrd="0" presId="urn:microsoft.com/office/officeart/2011/layout/HexagonRadial"/>
    <dgm:cxn modelId="{EDB0F99A-C82A-47B5-A9CC-5C6C6DC8A3C7}" type="presParOf" srcId="{9A37A292-7986-4B39-A6EE-EC2557899068}" destId="{6A0AC050-96E1-4162-AE24-8457E4770AE3}" srcOrd="11" destOrd="0" presId="urn:microsoft.com/office/officeart/2011/layout/HexagonRadial"/>
    <dgm:cxn modelId="{28DF74D6-A432-4B96-B198-A0D44CDDA01D}" type="presParOf" srcId="{6A0AC050-96E1-4162-AE24-8457E4770AE3}" destId="{CF210289-7A74-4632-B15C-6E653536B032}" srcOrd="0" destOrd="0" presId="urn:microsoft.com/office/officeart/2011/layout/HexagonRadial"/>
    <dgm:cxn modelId="{A37CA927-1A0A-4D5A-B671-4A1F77850F71}" type="presParOf" srcId="{9A37A292-7986-4B39-A6EE-EC2557899068}" destId="{8CB79BC0-EB9D-4164-9261-80B8BC1FE625}" srcOrd="12" destOrd="0" presId="urn:microsoft.com/office/officeart/2011/layout/HexagonRadial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3A23385-4435-4A49-8EB5-CE0D43A7A273}">
      <dsp:nvSpPr>
        <dsp:cNvPr id="0" name=""/>
        <dsp:cNvSpPr/>
      </dsp:nvSpPr>
      <dsp:spPr>
        <a:xfrm>
          <a:off x="3165650" y="2212390"/>
          <a:ext cx="2812044" cy="2432532"/>
        </a:xfrm>
        <a:prstGeom prst="hexagon">
          <a:avLst>
            <a:gd name="adj" fmla="val 2857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9210" tIns="29210" rIns="29210" bIns="2921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b="1" kern="1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Духовно-нравственное воспитание </a:t>
          </a:r>
        </a:p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b="1" kern="1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5 а и 5 б</a:t>
          </a:r>
          <a:endParaRPr lang="ru-RU" sz="2300" b="1" kern="1200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3631645" y="2615495"/>
        <a:ext cx="1880054" cy="1626322"/>
      </dsp:txXfrm>
    </dsp:sp>
    <dsp:sp modelId="{D31FE7E8-1DCB-42CB-B0E8-8C7E4F45FC2D}">
      <dsp:nvSpPr>
        <dsp:cNvPr id="0" name=""/>
        <dsp:cNvSpPr/>
      </dsp:nvSpPr>
      <dsp:spPr>
        <a:xfrm>
          <a:off x="4926530" y="1048588"/>
          <a:ext cx="1060976" cy="914171"/>
        </a:xfrm>
        <a:prstGeom prst="hexagon">
          <a:avLst>
            <a:gd name="adj" fmla="val 28900"/>
            <a:gd name="vf" fmla="val 11547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4B18640-8703-4B92-95DC-DA87E3B2E768}">
      <dsp:nvSpPr>
        <dsp:cNvPr id="0" name=""/>
        <dsp:cNvSpPr/>
      </dsp:nvSpPr>
      <dsp:spPr>
        <a:xfrm>
          <a:off x="3424680" y="0"/>
          <a:ext cx="2304450" cy="1993620"/>
        </a:xfrm>
        <a:prstGeom prst="hexagon">
          <a:avLst>
            <a:gd name="adj" fmla="val 2857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Воспитание гражданственности, патриотизма, уважения к правам, свободам и обязанностям человека</a:t>
          </a:r>
          <a:endParaRPr lang="ru-RU" sz="1600" kern="1200" dirty="0">
            <a:solidFill>
              <a:srgbClr val="002060"/>
            </a:solidFill>
          </a:endParaRPr>
        </a:p>
      </dsp:txBody>
      <dsp:txXfrm>
        <a:off x="3806577" y="330385"/>
        <a:ext cx="1540656" cy="1332850"/>
      </dsp:txXfrm>
    </dsp:sp>
    <dsp:sp modelId="{B1FAE471-2310-4ECF-B143-3FD0F610AA05}">
      <dsp:nvSpPr>
        <dsp:cNvPr id="0" name=""/>
        <dsp:cNvSpPr/>
      </dsp:nvSpPr>
      <dsp:spPr>
        <a:xfrm>
          <a:off x="6164772" y="2757601"/>
          <a:ext cx="1060976" cy="914171"/>
        </a:xfrm>
        <a:prstGeom prst="hexagon">
          <a:avLst>
            <a:gd name="adj" fmla="val 28900"/>
            <a:gd name="vf" fmla="val 11547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560CDC9-32A9-4B32-9F2F-78D54BB2C654}">
      <dsp:nvSpPr>
        <dsp:cNvPr id="0" name=""/>
        <dsp:cNvSpPr/>
      </dsp:nvSpPr>
      <dsp:spPr>
        <a:xfrm>
          <a:off x="5538129" y="1226210"/>
          <a:ext cx="2304450" cy="1993620"/>
        </a:xfrm>
        <a:prstGeom prst="hexagon">
          <a:avLst>
            <a:gd name="adj" fmla="val 2857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0" kern="1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Воспитание ценностного отношения к природе, творческого отношения к учению, труду, жизни</a:t>
          </a:r>
          <a:endParaRPr lang="ru-RU" sz="1600" b="0" kern="1200" dirty="0">
            <a:solidFill>
              <a:srgbClr val="002060"/>
            </a:solidFill>
          </a:endParaRPr>
        </a:p>
      </dsp:txBody>
      <dsp:txXfrm>
        <a:off x="5920026" y="1556595"/>
        <a:ext cx="1540656" cy="1332850"/>
      </dsp:txXfrm>
    </dsp:sp>
    <dsp:sp modelId="{8C61EE9A-434B-4E23-990B-97634D5AEE43}">
      <dsp:nvSpPr>
        <dsp:cNvPr id="0" name=""/>
        <dsp:cNvSpPr/>
      </dsp:nvSpPr>
      <dsp:spPr>
        <a:xfrm>
          <a:off x="5304609" y="4686757"/>
          <a:ext cx="1060976" cy="914171"/>
        </a:xfrm>
        <a:prstGeom prst="hexagon">
          <a:avLst>
            <a:gd name="adj" fmla="val 28900"/>
            <a:gd name="vf" fmla="val 115470"/>
          </a:avLst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3D1E1A9-944F-4697-AB9A-06B7818B586E}">
      <dsp:nvSpPr>
        <dsp:cNvPr id="0" name=""/>
        <dsp:cNvSpPr/>
      </dsp:nvSpPr>
      <dsp:spPr>
        <a:xfrm>
          <a:off x="5538129" y="3636797"/>
          <a:ext cx="2304450" cy="1993620"/>
        </a:xfrm>
        <a:prstGeom prst="hexagon">
          <a:avLst>
            <a:gd name="adj" fmla="val 2857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0" kern="1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Формирование ценностного отношения к здоровью и здоровому образу жизни</a:t>
          </a:r>
          <a:endParaRPr lang="ru-RU" sz="1600" b="0" kern="1200" dirty="0">
            <a:solidFill>
              <a:srgbClr val="002060"/>
            </a:solidFill>
          </a:endParaRPr>
        </a:p>
      </dsp:txBody>
      <dsp:txXfrm>
        <a:off x="5920026" y="3967182"/>
        <a:ext cx="1540656" cy="1332850"/>
      </dsp:txXfrm>
    </dsp:sp>
    <dsp:sp modelId="{71C6610B-EBF9-4674-AFC5-252D80DA8E17}">
      <dsp:nvSpPr>
        <dsp:cNvPr id="0" name=""/>
        <dsp:cNvSpPr/>
      </dsp:nvSpPr>
      <dsp:spPr>
        <a:xfrm>
          <a:off x="3170883" y="4887010"/>
          <a:ext cx="1060976" cy="914171"/>
        </a:xfrm>
        <a:prstGeom prst="hexagon">
          <a:avLst>
            <a:gd name="adj" fmla="val 28900"/>
            <a:gd name="vf" fmla="val 11547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24EF100-D43A-4B37-B4B1-7B22BAEA9045}">
      <dsp:nvSpPr>
        <dsp:cNvPr id="0" name=""/>
        <dsp:cNvSpPr/>
      </dsp:nvSpPr>
      <dsp:spPr>
        <a:xfrm>
          <a:off x="3424680" y="4864379"/>
          <a:ext cx="2304450" cy="1993620"/>
        </a:xfrm>
        <a:prstGeom prst="hexagon">
          <a:avLst>
            <a:gd name="adj" fmla="val 2857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0" kern="1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Формирования личностной культуры</a:t>
          </a:r>
          <a:endParaRPr lang="ru-RU" sz="1600" b="0" kern="1200" dirty="0">
            <a:solidFill>
              <a:srgbClr val="002060"/>
            </a:solidFill>
          </a:endParaRPr>
        </a:p>
      </dsp:txBody>
      <dsp:txXfrm>
        <a:off x="3806577" y="5194764"/>
        <a:ext cx="1540656" cy="1332850"/>
      </dsp:txXfrm>
    </dsp:sp>
    <dsp:sp modelId="{CF210289-7A74-4632-B15C-6E653536B032}">
      <dsp:nvSpPr>
        <dsp:cNvPr id="0" name=""/>
        <dsp:cNvSpPr/>
      </dsp:nvSpPr>
      <dsp:spPr>
        <a:xfrm>
          <a:off x="1912364" y="3178682"/>
          <a:ext cx="1060976" cy="914171"/>
        </a:xfrm>
        <a:prstGeom prst="hexagon">
          <a:avLst>
            <a:gd name="adj" fmla="val 28900"/>
            <a:gd name="vf" fmla="val 11547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DE81A69-FC73-4CDF-815F-EA7CD0D09966}">
      <dsp:nvSpPr>
        <dsp:cNvPr id="0" name=""/>
        <dsp:cNvSpPr/>
      </dsp:nvSpPr>
      <dsp:spPr>
        <a:xfrm>
          <a:off x="1301419" y="3638168"/>
          <a:ext cx="2304450" cy="1993620"/>
        </a:xfrm>
        <a:prstGeom prst="hexagon">
          <a:avLst>
            <a:gd name="adj" fmla="val 2857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0" kern="1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Воспитание ценностного отношения к прекрасному, (эстетическое воспитание)</a:t>
          </a:r>
          <a:endParaRPr lang="ru-RU" sz="1600" b="0" kern="1200" dirty="0">
            <a:solidFill>
              <a:srgbClr val="002060"/>
            </a:solidFill>
          </a:endParaRPr>
        </a:p>
      </dsp:txBody>
      <dsp:txXfrm>
        <a:off x="1683316" y="3968553"/>
        <a:ext cx="1540656" cy="1332850"/>
      </dsp:txXfrm>
    </dsp:sp>
    <dsp:sp modelId="{8CB79BC0-EB9D-4164-9261-80B8BC1FE625}">
      <dsp:nvSpPr>
        <dsp:cNvPr id="0" name=""/>
        <dsp:cNvSpPr/>
      </dsp:nvSpPr>
      <dsp:spPr>
        <a:xfrm>
          <a:off x="1301419" y="1223467"/>
          <a:ext cx="2304450" cy="1993620"/>
        </a:xfrm>
        <a:prstGeom prst="hexagon">
          <a:avLst>
            <a:gd name="adj" fmla="val 2857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0" kern="1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Воспитание нравственных чувств и этического сознания</a:t>
          </a:r>
          <a:endParaRPr lang="ru-RU" sz="1600" b="0" kern="1200" dirty="0">
            <a:solidFill>
              <a:srgbClr val="002060"/>
            </a:solidFill>
          </a:endParaRPr>
        </a:p>
      </dsp:txBody>
      <dsp:txXfrm>
        <a:off x="1683316" y="1553852"/>
        <a:ext cx="1540656" cy="133285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1/layout/HexagonRadial">
  <dgm:title val="Радиальный шестиугольник"/>
  <dgm:desc val="Служит для отображения последовательного процесса, связанного с центральной идеей или темой. Ограничен шестью фигурами уровня 2. Рекомендуется использовать небольшие объемы текста. Неиспользуемый текст не отображается, но доступен при переключении макетов."/>
  <dgm:catLst>
    <dgm:cat type="cycle" pri="8500"/>
    <dgm:cat type="officeonline" pri="90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  <dgm:pt modelId="15">
          <dgm:prSet phldr="1"/>
        </dgm:pt>
        <dgm:pt modelId="16">
          <dgm:prSet phldr="1"/>
        </dgm:pt>
      </dgm:ptLst>
      <dgm:cxnLst>
        <dgm:cxn modelId="40" srcId="0" destId="10" srcOrd="0" destOrd="0"/>
        <dgm:cxn modelId="50" srcId="10" destId="11" srcOrd="0" destOrd="0"/>
        <dgm:cxn modelId="60" srcId="10" destId="12" srcOrd="0" destOrd="0"/>
        <dgm:cxn modelId="70" srcId="10" destId="13" srcOrd="0" destOrd="0"/>
        <dgm:cxn modelId="80" srcId="10" destId="14" srcOrd="0" destOrd="0"/>
        <dgm:cxn modelId="90" srcId="10" destId="15" srcOrd="0" destOrd="0"/>
        <dgm:cxn modelId="100" srcId="10" destId="16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40" srcId="0" destId="10" srcOrd="0" destOrd="0"/>
        <dgm:cxn modelId="50" srcId="10" destId="11" srcOrd="0" destOrd="0"/>
        <dgm:cxn modelId="60" srcId="10" destId="12" srcOrd="0" destOrd="0"/>
        <dgm:cxn modelId="70" srcId="10" destId="13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  <dgm:pt modelId="15">
          <dgm:prSet phldr="1"/>
        </dgm:pt>
        <dgm:pt modelId="16">
          <dgm:prSet phldr="1"/>
        </dgm:pt>
      </dgm:ptLst>
      <dgm:cxnLst>
        <dgm:cxn modelId="40" srcId="0" destId="10" srcOrd="0" destOrd="0"/>
        <dgm:cxn modelId="50" srcId="10" destId="11" srcOrd="0" destOrd="0"/>
        <dgm:cxn modelId="60" srcId="10" destId="12" srcOrd="0" destOrd="0"/>
        <dgm:cxn modelId="70" srcId="10" destId="13" srcOrd="0" destOrd="0"/>
        <dgm:cxn modelId="80" srcId="10" destId="14" srcOrd="0" destOrd="0"/>
        <dgm:cxn modelId="90" srcId="10" destId="15" srcOrd="0" destOrd="0"/>
        <dgm:cxn modelId="100" srcId="10" destId="16" srcOrd="0" destOrd="0"/>
      </dgm:cxnLst>
      <dgm:bg/>
      <dgm:whole/>
    </dgm:dataModel>
  </dgm:clrData>
  <dgm:layoutNode name="Name0">
    <dgm:varLst>
      <dgm:chMax val="1"/>
      <dgm:chPref val="1"/>
      <dgm:dir/>
      <dgm:animOne val="branch"/>
      <dgm:animLvl val="lvl"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 ch" ptType="node node" st="1 1" cnt="1 0" func="cnt" op="equ" val="0">
            <dgm:alg type="composite">
              <dgm:param type="ar" val="1.1561"/>
            </dgm:alg>
            <dgm:constrLst>
              <dgm:constr type="primFontSz" for="des" forName="Parent" val="65"/>
              <dgm:constr type="l" for="ch" forName="Parent" refType="w" fact="0"/>
              <dgm:constr type="t" for="ch" forName="Parent" refType="h" fact="0"/>
              <dgm:constr type="w" for="ch" forName="Parent" refType="w"/>
              <dgm:constr type="h" for="ch" forName="Parent" refType="h"/>
            </dgm:constrLst>
          </dgm:if>
          <dgm:if name="Name5" axis="ch ch" ptType="node node" st="1 1" cnt="1 0" func="cnt" op="lte" val="1">
            <dgm:alg type="composite">
              <dgm:param type="ar" val="1.36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l" for="ch" forName="Accent1" refType="w" fact="0.1685"/>
              <dgm:constr type="t" for="ch" forName="Accent1" refType="h" fact="0.2946"/>
              <dgm:constr type="w" for="ch" forName="Accent1" refType="w" fact="0.462"/>
              <dgm:constr type="h" for="ch" forName="Accent1" refType="h" fact="0.5472"/>
              <dgm:constr type="l" for="ch" forName="Parent" refType="w" fact="0"/>
              <dgm:constr type="t" for="ch" forName="Parent" refType="h" fact="0.2885"/>
              <dgm:constr type="w" for="ch" forName="Parent" refType="w" fact="0.6013"/>
              <dgm:constr type="h" for="ch" forName="Parent" refType="h" fact="0.7115"/>
              <dgm:constr type="l" for="ch" forName="Child1" refType="w" fact="0.5073"/>
              <dgm:constr type="t" for="ch" forName="Child1" refType="h" fact="0"/>
              <dgm:constr type="w" for="ch" forName="Child1" refType="w" fact="0.4927"/>
              <dgm:constr type="h" for="ch" forName="Child1" refType="h" fact="0.5831"/>
            </dgm:constrLst>
          </dgm:if>
          <dgm:if name="Name6" axis="ch ch" ptType="node node" st="1 1" cnt="1 0" func="cnt" op="equ" val="2">
            <dgm:alg type="composite">
              <dgm:param type="ar" val="1.0619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2" refType="primFontSz" refFor="des" refForName="Child1" op="equ"/>
              <dgm:constr type="l" for="ch" forName="Accent2" refType="w" fact="0.6413"/>
              <dgm:constr type="t" for="ch" forName="Accent2" refType="h" fact="0.3477"/>
              <dgm:constr type="w" for="ch" forName="Accent2" refType="w" fact="0.2269"/>
              <dgm:constr type="h" for="ch" forName="Accent2" refType="h" fact="0.2076"/>
              <dgm:constr type="l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l" for="ch" forName="Parent" refType="w" fact="0"/>
              <dgm:constr type="t" for="ch" forName="Parent" refType="h" fact="0.2239"/>
              <dgm:constr type="w" for="ch" forName="Parent" refType="w" fact="0.6013"/>
              <dgm:constr type="h" for="ch" forName="Parent" refType="h" fact="0.5523"/>
              <dgm:constr type="l" for="ch" forName="Child1" refType="w" fact="0.5073"/>
              <dgm:constr type="t" for="ch" forName="Child1" refType="h" fact="0"/>
              <dgm:constr type="w" for="ch" forName="Child1" refType="w" fact="0.4927"/>
              <dgm:constr type="h" for="ch" forName="Child1" refType="h" fact="0.4527"/>
              <dgm:constr type="l" for="ch" forName="Child2" refType="w" fact="0.5073"/>
              <dgm:constr type="t" for="ch" forName="Child2" refType="h" fact="0.5473"/>
              <dgm:constr type="w" for="ch" forName="Child2" refType="w" fact="0.4927"/>
              <dgm:constr type="h" for="ch" forName="Child2" refType="h" fact="0.4527"/>
            </dgm:constrLst>
          </dgm:if>
          <dgm:if name="Name7" axis="ch ch" ptType="node node" st="1 1" cnt="1 0" func="cnt" op="equ" val="3">
            <dgm:alg type="composite">
              <dgm:param type="ar" val="0.8305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3" refType="w" fact="0.4573"/>
              <dgm:constr type="t" for="ch" forName="Accent3" refType="h" fact="0.6145"/>
              <dgm:constr type="w" for="ch" forName="Accent3" refType="w" fact="0.2269"/>
              <dgm:constr type="h" for="ch" forName="Accent3" refType="h" fact="0.1623"/>
              <dgm:constr type="l" for="ch" forName="Accent2" refType="w" fact="0.6413"/>
              <dgm:constr type="t" for="ch" forName="Accent2" refType="h" fact="0.2719"/>
              <dgm:constr type="w" for="ch" forName="Accent2" refType="w" fact="0.2269"/>
              <dgm:constr type="h" for="ch" forName="Accent2" refType="h" fact="0.1623"/>
              <dgm:constr type="l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l" for="ch" forName="Child3" refType="w" fact="0.0554"/>
              <dgm:constr type="t" for="ch" forName="Child3" refType="h" fact="0.646"/>
              <dgm:constr type="w" for="ch" forName="Child3" refType="w" fact="0.4927"/>
              <dgm:constr type="h" for="ch" forName="Child3" refType="h" fact="0.354"/>
              <dgm:constr type="l" for="ch" forName="Parent" refType="w" fact="0"/>
              <dgm:constr type="t" for="ch" forName="Parent" refType="h" fact="0.1751"/>
              <dgm:constr type="w" for="ch" forName="Parent" refType="w" fact="0.6013"/>
              <dgm:constr type="h" for="ch" forName="Parent" refType="h" fact="0.4319"/>
              <dgm:constr type="l" for="ch" forName="Child1" refType="w" fact="0.5073"/>
              <dgm:constr type="t" for="ch" forName="Child1" refType="h" fact="0"/>
              <dgm:constr type="w" for="ch" forName="Child1" refType="w" fact="0.4927"/>
              <dgm:constr type="h" for="ch" forName="Child1" refType="h" fact="0.354"/>
              <dgm:constr type="l" for="ch" forName="Child2" refType="w" fact="0.5073"/>
              <dgm:constr type="t" for="ch" forName="Child2" refType="h" fact="0.428"/>
              <dgm:constr type="w" for="ch" forName="Child2" refType="w" fact="0.4927"/>
              <dgm:constr type="h" for="ch" forName="Child2" refType="h" fact="0.354"/>
            </dgm:constrLst>
          </dgm:if>
          <dgm:if name="Name8" axis="ch ch" ptType="node node" st="1 1" cnt="1 0" func="cnt" op="equ" val="4">
            <dgm:alg type="composite">
              <dgm:param type="ar" val="0.682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4" refType="w" fact="0.4573"/>
              <dgm:constr type="t" for="ch" forName="Accent4" refType="h" fact="0.6834"/>
              <dgm:constr type="w" for="ch" forName="Accent4" refType="w" fact="0.2269"/>
              <dgm:constr type="h" for="ch" forName="Accent4" refType="h" fact="0.1333"/>
              <dgm:constr type="l" for="ch" forName="Accent3" refType="w" fact="0.6413"/>
              <dgm:constr type="t" for="ch" forName="Accent3" refType="h" fact="0.4021"/>
              <dgm:constr type="w" for="ch" forName="Accent3" refType="w" fact="0.2269"/>
              <dgm:constr type="h" for="ch" forName="Accent3" refType="h" fact="0.1333"/>
              <dgm:constr type="l" for="ch" forName="Accent2" refType="w" fact="0.3765"/>
              <dgm:constr type="t" for="ch" forName="Accent2" refType="h" fact="0.1529"/>
              <dgm:constr type="w" for="ch" forName="Accent2" refType="w" fact="0.2269"/>
              <dgm:constr type="h" for="ch" forName="Accent2" refType="h" fact="0.1333"/>
              <dgm:constr type="l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l" for="ch" forName="Child4" refType="w" fact="0.0554"/>
              <dgm:constr type="t" for="ch" forName="Child4" refType="h" fact="0.7093"/>
              <dgm:constr type="w" for="ch" forName="Child4" refType="w" fact="0.4927"/>
              <dgm:constr type="h" for="ch" forName="Child4" refType="h" fact="0.2907"/>
              <dgm:constr type="l" for="ch" forName="Parent" refType="w" fact="0"/>
              <dgm:constr type="t" for="ch" forName="Parent" refType="h" fact="0.3226"/>
              <dgm:constr type="w" for="ch" forName="Parent" refType="w" fact="0.6013"/>
              <dgm:constr type="h" for="ch" forName="Parent" refType="h" fact="0.3547"/>
              <dgm:constr type="l" for="ch" forName="Child2" refType="w" fact="0.5073"/>
              <dgm:constr type="t" for="ch" forName="Child2" refType="h" fact="0.1788"/>
              <dgm:constr type="w" for="ch" forName="Child2" refType="w" fact="0.4927"/>
              <dgm:constr type="h" for="ch" forName="Child2" refType="h" fact="0.2907"/>
              <dgm:constr type="l" for="ch" forName="Child3" refType="w" fact="0.5073"/>
              <dgm:constr type="t" for="ch" forName="Child3" refType="h" fact="0.5303"/>
              <dgm:constr type="w" for="ch" forName="Child3" refType="w" fact="0.4927"/>
              <dgm:constr type="h" for="ch" forName="Child3" refType="h" fact="0.2907"/>
              <dgm:constr type="l" for="ch" forName="Child1" refType="w" fact="0.0554"/>
              <dgm:constr type="t" for="ch" forName="Child1" refType="h" fact="0"/>
              <dgm:constr type="w" for="ch" forName="Child1" refType="w" fact="0.4927"/>
              <dgm:constr type="h" for="ch" forName="Child1" refType="h" fact="0.2907"/>
            </dgm:constrLst>
          </dgm:if>
          <dgm:if name="Name9" axis="ch ch" ptType="node node" st="1 1" cnt="1 0" func="cnt" op="equ" val="5">
            <dgm:alg type="composite">
              <dgm:param type="ar" val="0.953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5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5" refType="w" fact="0.2858"/>
              <dgm:constr type="t" for="ch" forName="Accent5" refType="h" fact="0.7126"/>
              <dgm:constr type="w" for="ch" forName="Accent5" refType="w" fact="0.1622"/>
              <dgm:constr type="h" for="ch" forName="Accent5" refType="h" fact="0.1333"/>
              <dgm:constr type="l" for="ch" forName="Accent4" refType="w" fact="0.612"/>
              <dgm:constr type="t" for="ch" forName="Accent4" refType="h" fact="0.6834"/>
              <dgm:constr type="w" for="ch" forName="Accent4" refType="w" fact="0.1622"/>
              <dgm:constr type="h" for="ch" forName="Accent4" refType="h" fact="0.1333"/>
              <dgm:constr type="l" for="ch" forName="Accent3" refType="w" fact="0.7435"/>
              <dgm:constr type="t" for="ch" forName="Accent3" refType="h" fact="0.4021"/>
              <dgm:constr type="w" for="ch" forName="Accent3" refType="w" fact="0.1622"/>
              <dgm:constr type="h" for="ch" forName="Accent3" refType="h" fact="0.1333"/>
              <dgm:constr type="l" for="ch" forName="Accent2" refType="w" fact="0.5542"/>
              <dgm:constr type="t" for="ch" forName="Accent2" refType="h" fact="0.1529"/>
              <dgm:constr type="w" for="ch" forName="Accent2" refType="w" fact="0.1622"/>
              <dgm:constr type="h" for="ch" forName="Accent2" refType="h" fact="0.1333"/>
              <dgm:constr type="l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l" for="ch" forName="Child4" refType="w" fact="0.3246"/>
              <dgm:constr type="t" for="ch" forName="Child4" refType="h" fact="0.7093"/>
              <dgm:constr type="w" for="ch" forName="Child4" refType="w" fact="0.3523"/>
              <dgm:constr type="h" for="ch" forName="Child4" refType="h" fact="0.2907"/>
              <dgm:constr type="l" for="ch" forName="Parent" refType="w" fact="0.285"/>
              <dgm:constr type="t" for="ch" forName="Parent" refType="h" fact="0.3226"/>
              <dgm:constr type="w" for="ch" forName="Parent" refType="w" fact="0.4299"/>
              <dgm:constr type="h" for="ch" forName="Parent" refType="h" fact="0.3547"/>
              <dgm:constr type="l" for="ch" forName="Child2" refType="w" fact="0.6477"/>
              <dgm:constr type="t" for="ch" forName="Child2" refType="h" fact="0.1788"/>
              <dgm:constr type="w" for="ch" forName="Child2" refType="w" fact="0.3523"/>
              <dgm:constr type="h" for="ch" forName="Child2" refType="h" fact="0.2907"/>
              <dgm:constr type="l" for="ch" forName="Child3" refType="w" fact="0.6477"/>
              <dgm:constr type="t" for="ch" forName="Child3" refType="h" fact="0.5303"/>
              <dgm:constr type="w" for="ch" forName="Child3" refType="w" fact="0.3523"/>
              <dgm:constr type="h" for="ch" forName="Child3" refType="h" fact="0.2907"/>
              <dgm:constr type="l" for="ch" forName="Child5" refType="w" fact="0"/>
              <dgm:constr type="t" for="ch" forName="Child5" refType="h" fact="0.5305"/>
              <dgm:constr type="w" for="ch" forName="Child5" refType="w" fact="0.3523"/>
              <dgm:constr type="h" for="ch" forName="Child5" refType="h" fact="0.2907"/>
              <dgm:constr type="l" for="ch" forName="Child1" refType="w" fact="0.3246"/>
              <dgm:constr type="t" for="ch" forName="Child1" refType="h" fact="0"/>
              <dgm:constr type="w" for="ch" forName="Child1" refType="w" fact="0.3523"/>
              <dgm:constr type="h" for="ch" forName="Child1" refType="h" fact="0.2907"/>
            </dgm:constrLst>
          </dgm:if>
          <dgm:else name="Name10">
            <dgm:alg type="composite">
              <dgm:param type="ar" val="0.953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5" refType="primFontSz" refFor="des" refForName="Parent" op="lte"/>
              <dgm:constr type="primFontSz" for="des" forName="Child6" refType="primFontSz" refFor="des" refForName="Parent" op="lte"/>
              <dgm:constr type="primFontSz" for="des" forName="Child7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ptType="node" op="equ" val="65"/>
              <dgm:constr type="l" for="ch" forName="Accent6" refType="w" fact="0.0934"/>
              <dgm:constr type="t" for="ch" forName="Accent6" refType="h" fact="0.4635"/>
              <dgm:constr type="w" for="ch" forName="Accent6" refType="w" fact="0.1622"/>
              <dgm:constr type="h" for="ch" forName="Accent6" refType="h" fact="0.1333"/>
              <dgm:constr type="l" for="ch" forName="Accent5" refType="w" fact="0.2858"/>
              <dgm:constr type="t" for="ch" forName="Accent5" refType="h" fact="0.7126"/>
              <dgm:constr type="w" for="ch" forName="Accent5" refType="w" fact="0.1622"/>
              <dgm:constr type="h" for="ch" forName="Accent5" refType="h" fact="0.1333"/>
              <dgm:constr type="l" for="ch" forName="Accent4" refType="w" fact="0.612"/>
              <dgm:constr type="t" for="ch" forName="Accent4" refType="h" fact="0.6834"/>
              <dgm:constr type="w" for="ch" forName="Accent4" refType="w" fact="0.1622"/>
              <dgm:constr type="h" for="ch" forName="Accent4" refType="h" fact="0.1333"/>
              <dgm:constr type="l" for="ch" forName="Accent3" refType="w" fact="0.7435"/>
              <dgm:constr type="t" for="ch" forName="Accent3" refType="h" fact="0.4021"/>
              <dgm:constr type="w" for="ch" forName="Accent3" refType="w" fact="0.1622"/>
              <dgm:constr type="h" for="ch" forName="Accent3" refType="h" fact="0.1333"/>
              <dgm:constr type="l" for="ch" forName="Accent2" refType="w" fact="0.5542"/>
              <dgm:constr type="t" for="ch" forName="Accent2" refType="h" fact="0.1529"/>
              <dgm:constr type="w" for="ch" forName="Accent2" refType="w" fact="0.1622"/>
              <dgm:constr type="h" for="ch" forName="Accent2" refType="h" fact="0.1333"/>
              <dgm:constr type="l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l" for="ch" forName="Child4" refType="w" fact="0.3246"/>
              <dgm:constr type="t" for="ch" forName="Child4" refType="h" fact="0.7093"/>
              <dgm:constr type="w" for="ch" forName="Child4" refType="w" fact="0.3523"/>
              <dgm:constr type="h" for="ch" forName="Child4" refType="h" fact="0.2907"/>
              <dgm:constr type="l" for="ch" forName="Parent" refType="w" fact="0.285"/>
              <dgm:constr type="t" for="ch" forName="Parent" refType="h" fact="0.3226"/>
              <dgm:constr type="w" for="ch" forName="Parent" refType="w" fact="0.4299"/>
              <dgm:constr type="h" for="ch" forName="Parent" refType="h" fact="0.3547"/>
              <dgm:constr type="l" for="ch" forName="Child2" refType="w" fact="0.6477"/>
              <dgm:constr type="t" for="ch" forName="Child2" refType="h" fact="0.1788"/>
              <dgm:constr type="w" for="ch" forName="Child2" refType="w" fact="0.3523"/>
              <dgm:constr type="h" for="ch" forName="Child2" refType="h" fact="0.2907"/>
              <dgm:constr type="l" for="ch" forName="Child3" refType="w" fact="0.6477"/>
              <dgm:constr type="t" for="ch" forName="Child3" refType="h" fact="0.5303"/>
              <dgm:constr type="w" for="ch" forName="Child3" refType="w" fact="0.3523"/>
              <dgm:constr type="h" for="ch" forName="Child3" refType="h" fact="0.2907"/>
              <dgm:constr type="l" for="ch" forName="Child5" refType="w" fact="0"/>
              <dgm:constr type="t" for="ch" forName="Child5" refType="h" fact="0.5305"/>
              <dgm:constr type="w" for="ch" forName="Child5" refType="w" fact="0.3523"/>
              <dgm:constr type="h" for="ch" forName="Child5" refType="h" fact="0.2907"/>
              <dgm:constr type="l" for="ch" forName="Child6" refType="w" fact="0"/>
              <dgm:constr type="t" for="ch" forName="Child6" refType="h" fact="0.1784"/>
              <dgm:constr type="w" for="ch" forName="Child6" refType="w" fact="0.3523"/>
              <dgm:constr type="h" for="ch" forName="Child6" refType="h" fact="0.2907"/>
              <dgm:constr type="l" for="ch" forName="Child1" refType="w" fact="0.3246"/>
              <dgm:constr type="t" for="ch" forName="Child1" refType="h" fact="0"/>
              <dgm:constr type="w" for="ch" forName="Child1" refType="w" fact="0.3523"/>
              <dgm:constr type="h" for="ch" forName="Child1" refType="h" fact="0.2907"/>
            </dgm:constrLst>
          </dgm:else>
        </dgm:choose>
      </dgm:if>
      <dgm:else name="Name11">
        <dgm:choose name="Name12">
          <dgm:if name="Name13" axis="ch ch" ptType="node node" st="1 1" cnt="1 0" func="cnt" op="equ" val="0">
            <dgm:alg type="composite">
              <dgm:param type="ar" val="1.1561"/>
            </dgm:alg>
            <dgm:constrLst>
              <dgm:constr type="primFontSz" for="des" forName="Parent" val="65"/>
              <dgm:constr type="l" for="ch" forName="Parent" refType="w" fact="0"/>
              <dgm:constr type="t" for="ch" forName="Parent" refType="h" fact="0"/>
              <dgm:constr type="w" for="ch" forName="Parent" refType="w"/>
              <dgm:constr type="h" for="ch" forName="Parent" refType="h"/>
            </dgm:constrLst>
          </dgm:if>
          <dgm:if name="Name14" axis="ch ch" ptType="node node" st="1 1" cnt="1 0" func="cnt" op="lte" val="1">
            <dgm:alg type="composite">
              <dgm:param type="ar" val="1.36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r" for="ch" forName="Accent1" refType="w" fact="0.8315"/>
              <dgm:constr type="t" for="ch" forName="Accent1" refType="h" fact="0.2946"/>
              <dgm:constr type="w" for="ch" forName="Accent1" refType="w" fact="0.462"/>
              <dgm:constr type="h" for="ch" forName="Accent1" refType="h" fact="0.5472"/>
              <dgm:constr type="r" for="ch" forName="Parent" refType="w"/>
              <dgm:constr type="t" for="ch" forName="Parent" refType="h" fact="0.2885"/>
              <dgm:constr type="w" for="ch" forName="Parent" refType="w" fact="0.6013"/>
              <dgm:constr type="h" for="ch" forName="Parent" refType="h" fact="0.7115"/>
              <dgm:constr type="r" for="ch" forName="Child1" refType="w" fact="0.4927"/>
              <dgm:constr type="t" for="ch" forName="Child1" refType="h" fact="0"/>
              <dgm:constr type="w" for="ch" forName="Child1" refType="w" fact="0.4927"/>
              <dgm:constr type="h" for="ch" forName="Child1" refType="h" fact="0.5831"/>
            </dgm:constrLst>
          </dgm:if>
          <dgm:if name="Name15" axis="ch ch" ptType="node node" st="1 1" cnt="1 0" func="cnt" op="equ" val="2">
            <dgm:alg type="composite">
              <dgm:param type="ar" val="1.0619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2" refType="primFontSz" refFor="des" refForName="Child1" op="equ"/>
              <dgm:constr type="r" for="ch" forName="Accent2" refType="w" fact="0.3587"/>
              <dgm:constr type="t" for="ch" forName="Accent2" refType="h" fact="0.3477"/>
              <dgm:constr type="w" for="ch" forName="Accent2" refType="w" fact="0.2269"/>
              <dgm:constr type="h" for="ch" forName="Accent2" refType="h" fact="0.2076"/>
              <dgm:constr type="r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r" for="ch" forName="Parent" refType="w"/>
              <dgm:constr type="t" for="ch" forName="Parent" refType="h" fact="0.2239"/>
              <dgm:constr type="w" for="ch" forName="Parent" refType="w" fact="0.6013"/>
              <dgm:constr type="h" for="ch" forName="Parent" refType="h" fact="0.5523"/>
              <dgm:constr type="r" for="ch" forName="Child1" refType="w" fact="0.4927"/>
              <dgm:constr type="t" for="ch" forName="Child1" refType="h" fact="0"/>
              <dgm:constr type="w" for="ch" forName="Child1" refType="w" fact="0.4927"/>
              <dgm:constr type="h" for="ch" forName="Child1" refType="h" fact="0.4527"/>
              <dgm:constr type="r" for="ch" forName="Child2" refType="w" fact="0.5073"/>
              <dgm:constr type="t" for="ch" forName="Child2" refType="h" fact="0.5473"/>
              <dgm:constr type="w" for="ch" forName="Child2" refType="w" fact="0.4927"/>
              <dgm:constr type="h" for="ch" forName="Child2" refType="h" fact="0.4527"/>
            </dgm:constrLst>
          </dgm:if>
          <dgm:if name="Name16" axis="ch ch" ptType="node node" st="1 1" cnt="1 0" func="cnt" op="equ" val="3">
            <dgm:alg type="composite">
              <dgm:param type="ar" val="0.8305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r" for="ch" forName="Accent3" refType="w" fact="0.5427"/>
              <dgm:constr type="t" for="ch" forName="Accent3" refType="h" fact="0.6145"/>
              <dgm:constr type="w" for="ch" forName="Accent3" refType="w" fact="0.2269"/>
              <dgm:constr type="h" for="ch" forName="Accent3" refType="h" fact="0.1623"/>
              <dgm:constr type="r" for="ch" forName="Accent2" refType="w" fact="0.3587"/>
              <dgm:constr type="t" for="ch" forName="Accent2" refType="h" fact="0.2719"/>
              <dgm:constr type="w" for="ch" forName="Accent2" refType="w" fact="0.2269"/>
              <dgm:constr type="h" for="ch" forName="Accent2" refType="h" fact="0.1623"/>
              <dgm:constr type="r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r" for="ch" forName="Child3" refType="w" fact="0.9446"/>
              <dgm:constr type="t" for="ch" forName="Child3" refType="h" fact="0.646"/>
              <dgm:constr type="w" for="ch" forName="Child3" refType="w" fact="0.4927"/>
              <dgm:constr type="h" for="ch" forName="Child3" refType="h" fact="0.354"/>
              <dgm:constr type="r" for="ch" forName="Parent" refType="w"/>
              <dgm:constr type="t" for="ch" forName="Parent" refType="h" fact="0.1751"/>
              <dgm:constr type="w" for="ch" forName="Parent" refType="w" fact="0.6013"/>
              <dgm:constr type="h" for="ch" forName="Parent" refType="h" fact="0.4319"/>
              <dgm:constr type="r" for="ch" forName="Child1" refType="w" fact="0.4927"/>
              <dgm:constr type="t" for="ch" forName="Child1" refType="h" fact="0"/>
              <dgm:constr type="w" for="ch" forName="Child1" refType="w" fact="0.4927"/>
              <dgm:constr type="h" for="ch" forName="Child1" refType="h" fact="0.354"/>
              <dgm:constr type="r" for="ch" forName="Child2" refType="w" fact="0.4927"/>
              <dgm:constr type="t" for="ch" forName="Child2" refType="h" fact="0.428"/>
              <dgm:constr type="w" for="ch" forName="Child2" refType="w" fact="0.4927"/>
              <dgm:constr type="h" for="ch" forName="Child2" refType="h" fact="0.354"/>
            </dgm:constrLst>
          </dgm:if>
          <dgm:if name="Name17" axis="ch ch" ptType="node node" st="1 1" cnt="1 0" func="cnt" op="equ" val="4">
            <dgm:alg type="composite">
              <dgm:param type="ar" val="0.682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r" for="ch" forName="Accent4" refType="w" fact="0.5427"/>
              <dgm:constr type="t" for="ch" forName="Accent4" refType="h" fact="0.6834"/>
              <dgm:constr type="w" for="ch" forName="Accent4" refType="w" fact="0.2269"/>
              <dgm:constr type="h" for="ch" forName="Accent4" refType="h" fact="0.1333"/>
              <dgm:constr type="r" for="ch" forName="Accent3" refType="w" fact="0.3587"/>
              <dgm:constr type="t" for="ch" forName="Accent3" refType="h" fact="0.4021"/>
              <dgm:constr type="w" for="ch" forName="Accent3" refType="w" fact="0.2269"/>
              <dgm:constr type="h" for="ch" forName="Accent3" refType="h" fact="0.1333"/>
              <dgm:constr type="r" for="ch" forName="Accent2" refType="w" fact="0.6235"/>
              <dgm:constr type="t" for="ch" forName="Accent2" refType="h" fact="0.1529"/>
              <dgm:constr type="w" for="ch" forName="Accent2" refType="w" fact="0.2269"/>
              <dgm:constr type="h" for="ch" forName="Accent2" refType="h" fact="0.1333"/>
              <dgm:constr type="r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r" for="ch" forName="Child4" refType="w" fact="0.9446"/>
              <dgm:constr type="t" for="ch" forName="Child4" refType="h" fact="0.7093"/>
              <dgm:constr type="w" for="ch" forName="Child4" refType="w" fact="0.4927"/>
              <dgm:constr type="h" for="ch" forName="Child4" refType="h" fact="0.2907"/>
              <dgm:constr type="r" for="ch" forName="Parent" refType="w"/>
              <dgm:constr type="t" for="ch" forName="Parent" refType="h" fact="0.3226"/>
              <dgm:constr type="w" for="ch" forName="Parent" refType="w" fact="0.6013"/>
              <dgm:constr type="h" for="ch" forName="Parent" refType="h" fact="0.3547"/>
              <dgm:constr type="r" for="ch" forName="Child2" refType="w" fact="0.4927"/>
              <dgm:constr type="t" for="ch" forName="Child2" refType="h" fact="0.1788"/>
              <dgm:constr type="w" for="ch" forName="Child2" refType="w" fact="0.4927"/>
              <dgm:constr type="h" for="ch" forName="Child2" refType="h" fact="0.2907"/>
              <dgm:constr type="r" for="ch" forName="Child3" refType="w" fact="0.4927"/>
              <dgm:constr type="t" for="ch" forName="Child3" refType="h" fact="0.5303"/>
              <dgm:constr type="w" for="ch" forName="Child3" refType="w" fact="0.4927"/>
              <dgm:constr type="h" for="ch" forName="Child3" refType="h" fact="0.2907"/>
              <dgm:constr type="r" for="ch" forName="Child1" refType="w" fact="0.9446"/>
              <dgm:constr type="t" for="ch" forName="Child1" refType="h" fact="0"/>
              <dgm:constr type="w" for="ch" forName="Child1" refType="w" fact="0.4927"/>
              <dgm:constr type="h" for="ch" forName="Child1" refType="h" fact="0.2907"/>
            </dgm:constrLst>
          </dgm:if>
          <dgm:if name="Name18" axis="ch ch" ptType="node node" st="1 1" cnt="1 0" func="cnt" op="equ" val="5">
            <dgm:alg type="composite">
              <dgm:param type="ar" val="0.953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5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r" for="ch" forName="Accent5" refType="w" fact="0.7142"/>
              <dgm:constr type="t" for="ch" forName="Accent5" refType="h" fact="0.7126"/>
              <dgm:constr type="w" for="ch" forName="Accent5" refType="w" fact="0.1622"/>
              <dgm:constr type="h" for="ch" forName="Accent5" refType="h" fact="0.1333"/>
              <dgm:constr type="r" for="ch" forName="Accent4" refType="w" fact="0.388"/>
              <dgm:constr type="t" for="ch" forName="Accent4" refType="h" fact="0.6834"/>
              <dgm:constr type="w" for="ch" forName="Accent4" refType="w" fact="0.1622"/>
              <dgm:constr type="h" for="ch" forName="Accent4" refType="h" fact="0.1333"/>
              <dgm:constr type="r" for="ch" forName="Accent3" refType="w" fact="0.2565"/>
              <dgm:constr type="t" for="ch" forName="Accent3" refType="h" fact="0.4021"/>
              <dgm:constr type="w" for="ch" forName="Accent3" refType="w" fact="0.1622"/>
              <dgm:constr type="h" for="ch" forName="Accent3" refType="h" fact="0.1333"/>
              <dgm:constr type="r" for="ch" forName="Accent2" refType="w" fact="0.4458"/>
              <dgm:constr type="t" for="ch" forName="Accent2" refType="h" fact="0.1529"/>
              <dgm:constr type="w" for="ch" forName="Accent2" refType="w" fact="0.1622"/>
              <dgm:constr type="h" for="ch" forName="Accent2" refType="h" fact="0.1333"/>
              <dgm:constr type="r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r" for="ch" forName="Child4" refType="w" fact="0.6754"/>
              <dgm:constr type="t" for="ch" forName="Child4" refType="h" fact="0.7093"/>
              <dgm:constr type="w" for="ch" forName="Child4" refType="w" fact="0.3523"/>
              <dgm:constr type="h" for="ch" forName="Child4" refType="h" fact="0.2907"/>
              <dgm:constr type="r" for="ch" forName="Parent" refType="w" fact="0.715"/>
              <dgm:constr type="t" for="ch" forName="Parent" refType="h" fact="0.3226"/>
              <dgm:constr type="w" for="ch" forName="Parent" refType="w" fact="0.4299"/>
              <dgm:constr type="h" for="ch" forName="Parent" refType="h" fact="0.3547"/>
              <dgm:constr type="r" for="ch" forName="Child2" refType="w" fact="0.3523"/>
              <dgm:constr type="t" for="ch" forName="Child2" refType="h" fact="0.1788"/>
              <dgm:constr type="w" for="ch" forName="Child2" refType="w" fact="0.3523"/>
              <dgm:constr type="h" for="ch" forName="Child2" refType="h" fact="0.2907"/>
              <dgm:constr type="r" for="ch" forName="Child3" refType="w" fact="0.3523"/>
              <dgm:constr type="t" for="ch" forName="Child3" refType="h" fact="0.5303"/>
              <dgm:constr type="w" for="ch" forName="Child3" refType="w" fact="0.3523"/>
              <dgm:constr type="h" for="ch" forName="Child3" refType="h" fact="0.2907"/>
              <dgm:constr type="r" for="ch" forName="Child5" refType="w"/>
              <dgm:constr type="t" for="ch" forName="Child5" refType="h" fact="0.5305"/>
              <dgm:constr type="w" for="ch" forName="Child5" refType="w" fact="0.3523"/>
              <dgm:constr type="h" for="ch" forName="Child5" refType="h" fact="0.2907"/>
              <dgm:constr type="r" for="ch" forName="Child1" refType="w" fact="0.6754"/>
              <dgm:constr type="t" for="ch" forName="Child1" refType="h" fact="0"/>
              <dgm:constr type="w" for="ch" forName="Child1" refType="w" fact="0.3523"/>
              <dgm:constr type="h" for="ch" forName="Child1" refType="h" fact="0.2907"/>
            </dgm:constrLst>
          </dgm:if>
          <dgm:else name="Name19">
            <dgm:alg type="composite">
              <dgm:param type="ar" val="0.953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5" refType="primFontSz" refFor="des" refForName="Parent" op="lte"/>
              <dgm:constr type="primFontSz" for="des" forName="Child6" refType="primFontSz" refFor="des" refForName="Parent" op="lte"/>
              <dgm:constr type="primFontSz" for="des" forName="Child7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ptType="node" op="equ" val="65"/>
              <dgm:constr type="r" for="ch" forName="Accent6" refType="w" fact="0.9066"/>
              <dgm:constr type="t" for="ch" forName="Accent6" refType="h" fact="0.4635"/>
              <dgm:constr type="w" for="ch" forName="Accent6" refType="w" fact="0.1622"/>
              <dgm:constr type="h" for="ch" forName="Accent6" refType="h" fact="0.1333"/>
              <dgm:constr type="r" for="ch" forName="Accent5" refType="w" fact="0.7142"/>
              <dgm:constr type="t" for="ch" forName="Accent5" refType="h" fact="0.7126"/>
              <dgm:constr type="w" for="ch" forName="Accent5" refType="w" fact="0.1622"/>
              <dgm:constr type="h" for="ch" forName="Accent5" refType="h" fact="0.1333"/>
              <dgm:constr type="r" for="ch" forName="Accent4" refType="w" fact="0.388"/>
              <dgm:constr type="t" for="ch" forName="Accent4" refType="h" fact="0.6834"/>
              <dgm:constr type="w" for="ch" forName="Accent4" refType="w" fact="0.1622"/>
              <dgm:constr type="h" for="ch" forName="Accent4" refType="h" fact="0.1333"/>
              <dgm:constr type="r" for="ch" forName="Accent3" refType="w" fact="0.2565"/>
              <dgm:constr type="t" for="ch" forName="Accent3" refType="h" fact="0.4021"/>
              <dgm:constr type="w" for="ch" forName="Accent3" refType="w" fact="0.1622"/>
              <dgm:constr type="h" for="ch" forName="Accent3" refType="h" fact="0.1333"/>
              <dgm:constr type="r" for="ch" forName="Accent2" refType="w" fact="0.4458"/>
              <dgm:constr type="t" for="ch" forName="Accent2" refType="h" fact="0.1529"/>
              <dgm:constr type="w" for="ch" forName="Accent2" refType="w" fact="0.1622"/>
              <dgm:constr type="h" for="ch" forName="Accent2" refType="h" fact="0.1333"/>
              <dgm:constr type="r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r" for="ch" forName="Child4" refType="w" fact="0.6754"/>
              <dgm:constr type="t" for="ch" forName="Child4" refType="h" fact="0.7093"/>
              <dgm:constr type="w" for="ch" forName="Child4" refType="w" fact="0.3523"/>
              <dgm:constr type="h" for="ch" forName="Child4" refType="h" fact="0.2907"/>
              <dgm:constr type="r" for="ch" forName="Parent" refType="w" fact="0.715"/>
              <dgm:constr type="t" for="ch" forName="Parent" refType="h" fact="0.3226"/>
              <dgm:constr type="w" for="ch" forName="Parent" refType="w" fact="0.4299"/>
              <dgm:constr type="h" for="ch" forName="Parent" refType="h" fact="0.3547"/>
              <dgm:constr type="r" for="ch" forName="Child2" refType="w" fact="0.3523"/>
              <dgm:constr type="t" for="ch" forName="Child2" refType="h" fact="0.1788"/>
              <dgm:constr type="w" for="ch" forName="Child2" refType="w" fact="0.3523"/>
              <dgm:constr type="h" for="ch" forName="Child2" refType="h" fact="0.2907"/>
              <dgm:constr type="r" for="ch" forName="Child3" refType="w" fact="0.3523"/>
              <dgm:constr type="t" for="ch" forName="Child3" refType="h" fact="0.5303"/>
              <dgm:constr type="w" for="ch" forName="Child3" refType="w" fact="0.3523"/>
              <dgm:constr type="h" for="ch" forName="Child3" refType="h" fact="0.2907"/>
              <dgm:constr type="r" for="ch" forName="Child5" refType="w"/>
              <dgm:constr type="t" for="ch" forName="Child5" refType="h" fact="0.5305"/>
              <dgm:constr type="w" for="ch" forName="Child5" refType="w" fact="0.3523"/>
              <dgm:constr type="h" for="ch" forName="Child5" refType="h" fact="0.2907"/>
              <dgm:constr type="r" for="ch" forName="Child6" refType="w"/>
              <dgm:constr type="t" for="ch" forName="Child6" refType="h" fact="0.1784"/>
              <dgm:constr type="w" for="ch" forName="Child6" refType="w" fact="0.3523"/>
              <dgm:constr type="h" for="ch" forName="Child6" refType="h" fact="0.2907"/>
              <dgm:constr type="r" for="ch" forName="Child1" refType="w" fact="0.6754"/>
              <dgm:constr type="t" for="ch" forName="Child1" refType="h" fact="0"/>
              <dgm:constr type="w" for="ch" forName="Child1" refType="w" fact="0.3523"/>
              <dgm:constr type="h" for="ch" forName="Child1" refType="h" fact="0.2907"/>
            </dgm:constrLst>
          </dgm:else>
        </dgm:choose>
      </dgm:else>
    </dgm:choose>
    <dgm:forEach name="wrapper" axis="self" ptType="parTrans">
      <dgm:forEach name="accentRepeat" axis="self">
        <dgm:layoutNode name="Accent" styleLbl="bgShp">
          <dgm:alg type="sp"/>
          <dgm:shape xmlns:r="http://schemas.openxmlformats.org/officeDocument/2006/relationships" type="hexagon" r:blip="" zOrderOff="-2">
            <dgm:adjLst>
              <dgm:adj idx="1" val="0.289"/>
              <dgm:adj idx="2" val="1.1547"/>
            </dgm:adjLst>
          </dgm:shape>
          <dgm:presOf/>
        </dgm:layoutNode>
      </dgm:forEach>
    </dgm:forEach>
    <dgm:forEach name="Name20" axis="ch" ptType="node" cnt="1">
      <dgm:layoutNode name="Parent" styleLbl="node0">
        <dgm:varLst>
          <dgm:chMax val="6"/>
          <dgm:chPref val="6"/>
        </dgm:varLst>
        <dgm:alg type="tx"/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self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21" axis="ch ch" ptType="node node" st="1 1" cnt="1 1">
      <dgm:layoutNode name="Accent1">
        <dgm:alg type="sp"/>
        <dgm:shape xmlns:r="http://schemas.openxmlformats.org/officeDocument/2006/relationships" r:blip="" zOrderOff="-2">
          <dgm:adjLst/>
        </dgm:shape>
        <dgm:presOf/>
        <dgm:constrLst/>
        <dgm:forEach name="Name22" ref="accentRepeat"/>
      </dgm:layoutNode>
      <dgm:layoutNode name="Child1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23" axis="ch ch" ptType="node node" st="1 2" cnt="1 1">
      <dgm:layoutNode name="Accent2">
        <dgm:alg type="sp"/>
        <dgm:shape xmlns:r="http://schemas.openxmlformats.org/officeDocument/2006/relationships" r:blip="" zOrderOff="-2">
          <dgm:adjLst/>
        </dgm:shape>
        <dgm:presOf/>
        <dgm:constrLst/>
        <dgm:forEach name="Name24" ref="accentRepeat"/>
      </dgm:layoutNode>
      <dgm:layoutNode name="Child2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25" axis="ch ch" ptType="node node" st="1 3" cnt="1 1">
      <dgm:layoutNode name="Accent3">
        <dgm:alg type="sp"/>
        <dgm:shape xmlns:r="http://schemas.openxmlformats.org/officeDocument/2006/relationships" r:blip="" zOrderOff="-2">
          <dgm:adjLst/>
        </dgm:shape>
        <dgm:presOf/>
        <dgm:constrLst/>
        <dgm:forEach name="Name26" ref="accentRepeat"/>
      </dgm:layoutNode>
      <dgm:layoutNode name="Child3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27" axis="ch ch" ptType="node node" st="1 4" cnt="1 1">
      <dgm:layoutNode name="Accent4">
        <dgm:alg type="sp"/>
        <dgm:shape xmlns:r="http://schemas.openxmlformats.org/officeDocument/2006/relationships" r:blip="">
          <dgm:adjLst/>
        </dgm:shape>
        <dgm:presOf/>
        <dgm:constrLst/>
        <dgm:forEach name="Name28" ref="accentRepeat"/>
      </dgm:layoutNode>
      <dgm:layoutNode name="Child4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29" axis="ch ch" ptType="node node" st="1 5" cnt="1 1">
      <dgm:layoutNode name="Accent5">
        <dgm:alg type="sp"/>
        <dgm:shape xmlns:r="http://schemas.openxmlformats.org/officeDocument/2006/relationships" r:blip="">
          <dgm:adjLst/>
        </dgm:shape>
        <dgm:presOf/>
        <dgm:constrLst/>
        <dgm:forEach name="Name30" ref="accentRepeat"/>
      </dgm:layoutNode>
      <dgm:layoutNode name="Child5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31" axis="ch ch" ptType="node node" st="1 6" cnt="1 1">
      <dgm:layoutNode name="Accent6">
        <dgm:alg type="sp"/>
        <dgm:shape xmlns:r="http://schemas.openxmlformats.org/officeDocument/2006/relationships" r:blip="">
          <dgm:adjLst/>
        </dgm:shape>
        <dgm:presOf/>
        <dgm:constrLst/>
        <dgm:forEach name="Name32" ref="accentRepeat"/>
      </dgm:layoutNode>
      <dgm:layoutNode name="Child6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1AAA2-8A4D-49CB-A8E0-9972C451EAFB}" type="datetimeFigureOut">
              <a:rPr lang="ru-RU" smtClean="0"/>
              <a:t>02.12.2020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C4126-A08A-4785-99A6-1863C90021D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1AAA2-8A4D-49CB-A8E0-9972C451EAFB}" type="datetimeFigureOut">
              <a:rPr lang="ru-RU" smtClean="0"/>
              <a:t>02.12.2020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C4126-A08A-4785-99A6-1863C90021D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1AAA2-8A4D-49CB-A8E0-9972C451EAFB}" type="datetimeFigureOut">
              <a:rPr lang="ru-RU" smtClean="0"/>
              <a:t>02.12.2020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C4126-A08A-4785-99A6-1863C90021D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1AAA2-8A4D-49CB-A8E0-9972C451EAFB}" type="datetimeFigureOut">
              <a:rPr lang="ru-RU" smtClean="0"/>
              <a:t>02.12.2020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C4126-A08A-4785-99A6-1863C90021D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1AAA2-8A4D-49CB-A8E0-9972C451EAFB}" type="datetimeFigureOut">
              <a:rPr lang="ru-RU" smtClean="0"/>
              <a:t>02.12.2020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C4126-A08A-4785-99A6-1863C90021D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1AAA2-8A4D-49CB-A8E0-9972C451EAFB}" type="datetimeFigureOut">
              <a:rPr lang="ru-RU" smtClean="0"/>
              <a:t>02.12.2020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C4126-A08A-4785-99A6-1863C90021D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32894" y="1812927"/>
            <a:ext cx="314782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92066" y="1812927"/>
            <a:ext cx="314248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1AAA2-8A4D-49CB-A8E0-9972C451EAFB}" type="datetimeFigureOut">
              <a:rPr lang="ru-RU" smtClean="0"/>
              <a:t>02.12.2020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C4126-A08A-4785-99A6-1863C90021D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1AAA2-8A4D-49CB-A8E0-9972C451EAFB}" type="datetimeFigureOut">
              <a:rPr lang="ru-RU" smtClean="0"/>
              <a:t>02.12.2020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C4126-A08A-4785-99A6-1863C90021D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1AAA2-8A4D-49CB-A8E0-9972C451EAFB}" type="datetimeFigureOut">
              <a:rPr lang="ru-RU" smtClean="0"/>
              <a:t>02.12.2020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C4126-A08A-4785-99A6-1863C90021D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1AAA2-8A4D-49CB-A8E0-9972C451EAFB}" type="datetimeFigureOut">
              <a:rPr lang="ru-RU" smtClean="0"/>
              <a:t>02.12.2020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C4126-A08A-4785-99A6-1863C90021D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1387058"/>
            <a:ext cx="3481387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2500312"/>
            <a:ext cx="3481387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1AAA2-8A4D-49CB-A8E0-9972C451EAFB}" type="datetimeFigureOut">
              <a:rPr lang="ru-RU" smtClean="0"/>
              <a:t>02.12.2020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C4126-A08A-4785-99A6-1863C90021D3}" type="slidenum">
              <a:rPr lang="ru-RU" smtClean="0"/>
              <a:t>‹#›</a:t>
            </a:fld>
            <a:endParaRPr lang="ru-RU"/>
          </a:p>
        </p:txBody>
      </p:sp>
      <p:grpSp>
        <p:nvGrpSpPr>
          <p:cNvPr id="17" name="Group 16"/>
          <p:cNvGrpSpPr/>
          <p:nvPr/>
        </p:nvGrpSpPr>
        <p:grpSpPr>
          <a:xfrm>
            <a:off x="4718762" y="993075"/>
            <a:ext cx="1847138" cy="1530439"/>
            <a:chOff x="4718762" y="993075"/>
            <a:chExt cx="1847138" cy="1530439"/>
          </a:xfrm>
        </p:grpSpPr>
        <p:sp>
          <p:nvSpPr>
            <p:cNvPr id="32" name="Oval 31"/>
            <p:cNvSpPr/>
            <p:nvPr/>
          </p:nvSpPr>
          <p:spPr>
            <a:xfrm>
              <a:off x="5479247" y="1436861"/>
              <a:ext cx="1086653" cy="1086653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/>
            <p:cNvSpPr/>
            <p:nvPr/>
          </p:nvSpPr>
          <p:spPr>
            <a:xfrm>
              <a:off x="5650541" y="1411791"/>
              <a:ext cx="830365" cy="830365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/>
            <p:cNvSpPr/>
            <p:nvPr/>
          </p:nvSpPr>
          <p:spPr>
            <a:xfrm>
              <a:off x="5256184" y="1894454"/>
              <a:ext cx="602364" cy="602364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/>
            <p:cNvSpPr/>
            <p:nvPr/>
          </p:nvSpPr>
          <p:spPr>
            <a:xfrm>
              <a:off x="5424145" y="1811313"/>
              <a:ext cx="489588" cy="489588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/>
            <p:cNvSpPr/>
            <p:nvPr/>
          </p:nvSpPr>
          <p:spPr>
            <a:xfrm>
              <a:off x="4718762" y="2083426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/>
            <p:cNvSpPr/>
            <p:nvPr/>
          </p:nvSpPr>
          <p:spPr>
            <a:xfrm>
              <a:off x="6132091" y="993075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/>
            <p:cNvSpPr/>
            <p:nvPr/>
          </p:nvSpPr>
          <p:spPr>
            <a:xfrm>
              <a:off x="5059596" y="1894454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/>
            <p:cNvSpPr/>
            <p:nvPr/>
          </p:nvSpPr>
          <p:spPr>
            <a:xfrm>
              <a:off x="6148801" y="1060593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876800" y="1600200"/>
            <a:ext cx="3429000" cy="3429000"/>
          </a:xfrm>
          <a:prstGeom prst="ellipse">
            <a:avLst/>
          </a:prstGeom>
          <a:ln w="76200">
            <a:solidFill>
              <a:schemeClr val="bg2">
                <a:lumMod val="75000"/>
              </a:schemeClr>
            </a:solidFill>
          </a:ln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5" name="Group 134"/>
          <p:cNvGrpSpPr/>
          <p:nvPr/>
        </p:nvGrpSpPr>
        <p:grpSpPr>
          <a:xfrm>
            <a:off x="-9" y="-16"/>
            <a:ext cx="9252346" cy="6858038"/>
            <a:chOff x="-9" y="-16"/>
            <a:chExt cx="9252346" cy="6858038"/>
          </a:xfrm>
        </p:grpSpPr>
        <p:grpSp>
          <p:nvGrpSpPr>
            <p:cNvPr id="136" name="Group 638"/>
            <p:cNvGrpSpPr/>
            <p:nvPr/>
          </p:nvGrpSpPr>
          <p:grpSpPr>
            <a:xfrm>
              <a:off x="8528" y="419213"/>
              <a:ext cx="9073251" cy="5913938"/>
              <a:chOff x="8528" y="419213"/>
              <a:chExt cx="9073251" cy="5913938"/>
            </a:xfrm>
          </p:grpSpPr>
          <p:grpSp>
            <p:nvGrpSpPr>
              <p:cNvPr id="224" name="Group 121"/>
              <p:cNvGrpSpPr>
                <a:grpSpLocks noChangeAspect="1"/>
              </p:cNvGrpSpPr>
              <p:nvPr/>
            </p:nvGrpSpPr>
            <p:grpSpPr>
              <a:xfrm rot="2429339">
                <a:off x="8528" y="447135"/>
                <a:ext cx="1128260" cy="875915"/>
                <a:chOff x="-162267" y="4120976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50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1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2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3" name="Freeform 75"/>
                <p:cNvSpPr>
                  <a:spLocks noEditPoints="1"/>
                </p:cNvSpPr>
                <p:nvPr/>
              </p:nvSpPr>
              <p:spPr bwMode="auto">
                <a:xfrm>
                  <a:off x="-162267" y="4120976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5" name="Group 142"/>
              <p:cNvGrpSpPr>
                <a:grpSpLocks noChangeAspect="1"/>
              </p:cNvGrpSpPr>
              <p:nvPr/>
            </p:nvGrpSpPr>
            <p:grpSpPr>
              <a:xfrm rot="19493664">
                <a:off x="353923" y="1671596"/>
                <a:ext cx="992740" cy="814144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6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7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8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9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6" name="Group 147"/>
              <p:cNvGrpSpPr>
                <a:grpSpLocks noChangeAspect="1"/>
              </p:cNvGrpSpPr>
              <p:nvPr/>
            </p:nvGrpSpPr>
            <p:grpSpPr>
              <a:xfrm rot="19711069">
                <a:off x="391817" y="4560622"/>
                <a:ext cx="1094993" cy="93382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2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3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4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5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7" name="Group 172"/>
              <p:cNvGrpSpPr>
                <a:grpSpLocks noChangeAspect="1"/>
              </p:cNvGrpSpPr>
              <p:nvPr/>
            </p:nvGrpSpPr>
            <p:grpSpPr>
              <a:xfrm rot="19711069">
                <a:off x="7705128" y="419213"/>
                <a:ext cx="1376651" cy="1173997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8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9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0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1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8" name="Group 177"/>
              <p:cNvGrpSpPr>
                <a:grpSpLocks noChangeAspect="1"/>
              </p:cNvGrpSpPr>
              <p:nvPr/>
            </p:nvGrpSpPr>
            <p:grpSpPr>
              <a:xfrm rot="2429339">
                <a:off x="7324516" y="3846323"/>
                <a:ext cx="1472288" cy="1142999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4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5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6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7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9" name="Group 182"/>
              <p:cNvGrpSpPr>
                <a:grpSpLocks noChangeAspect="1"/>
              </p:cNvGrpSpPr>
              <p:nvPr/>
            </p:nvGrpSpPr>
            <p:grpSpPr>
              <a:xfrm rot="19493664">
                <a:off x="7783359" y="5358489"/>
                <a:ext cx="1188480" cy="974662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3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grpSp>
          <p:nvGrpSpPr>
            <p:cNvPr id="137" name="Group 669"/>
            <p:cNvGrpSpPr/>
            <p:nvPr/>
          </p:nvGrpSpPr>
          <p:grpSpPr>
            <a:xfrm>
              <a:off x="-9" y="242195"/>
              <a:ext cx="9144001" cy="6615827"/>
              <a:chOff x="-9" y="242195"/>
              <a:chExt cx="9144001" cy="6615827"/>
            </a:xfrm>
          </p:grpSpPr>
          <p:grpSp>
            <p:nvGrpSpPr>
              <p:cNvPr id="179" name="Group 32"/>
              <p:cNvGrpSpPr>
                <a:grpSpLocks noChangeAspect="1"/>
              </p:cNvGrpSpPr>
              <p:nvPr/>
            </p:nvGrpSpPr>
            <p:grpSpPr>
              <a:xfrm rot="20059765">
                <a:off x="214282" y="242195"/>
                <a:ext cx="1611192" cy="1321331"/>
                <a:chOff x="492450" y="105224"/>
                <a:chExt cx="2967986" cy="2434032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2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3" name="Freeform 82"/>
                <p:cNvSpPr>
                  <a:spLocks noEditPoints="1"/>
                </p:cNvSpPr>
                <p:nvPr/>
              </p:nvSpPr>
              <p:spPr bwMode="auto">
                <a:xfrm rot="650724">
                  <a:off x="492450" y="105224"/>
                  <a:ext cx="2967986" cy="243403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80" name="Group 48"/>
              <p:cNvGrpSpPr>
                <a:grpSpLocks noChangeAspect="1"/>
              </p:cNvGrpSpPr>
              <p:nvPr/>
            </p:nvGrpSpPr>
            <p:grpSpPr>
              <a:xfrm rot="1419986">
                <a:off x="7374137" y="629719"/>
                <a:ext cx="1046470" cy="89240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16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7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8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9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213" name="Freeform 73"/>
              <p:cNvSpPr>
                <a:spLocks/>
              </p:cNvSpPr>
              <p:nvPr/>
            </p:nvSpPr>
            <p:spPr bwMode="auto">
              <a:xfrm rot="1542474">
                <a:off x="7058065" y="3702660"/>
                <a:ext cx="879" cy="175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2"/>
                  </a:cxn>
                  <a:cxn ang="0">
                    <a:pos x="0" y="2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>
                  <a:lumMod val="60000"/>
                  <a:lumOff val="40000"/>
                  <a:alpha val="8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pSp>
            <p:nvGrpSpPr>
              <p:cNvPr id="182" name="Group 63"/>
              <p:cNvGrpSpPr>
                <a:grpSpLocks noChangeAspect="1"/>
              </p:cNvGrpSpPr>
              <p:nvPr/>
            </p:nvGrpSpPr>
            <p:grpSpPr>
              <a:xfrm rot="1645451">
                <a:off x="8050341" y="4268987"/>
                <a:ext cx="917115" cy="1118301"/>
                <a:chOff x="507386" y="-1244242"/>
                <a:chExt cx="2720979" cy="3317871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08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9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0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1" name="Freeform 82"/>
                <p:cNvSpPr>
                  <a:spLocks noEditPoints="1"/>
                </p:cNvSpPr>
                <p:nvPr/>
              </p:nvSpPr>
              <p:spPr bwMode="auto">
                <a:xfrm rot="18845760">
                  <a:off x="208940" y="-945796"/>
                  <a:ext cx="3317871" cy="2720979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3" name="Group 87"/>
              <p:cNvGrpSpPr>
                <a:grpSpLocks noChangeAspect="1"/>
              </p:cNvGrpSpPr>
              <p:nvPr/>
            </p:nvGrpSpPr>
            <p:grpSpPr>
              <a:xfrm>
                <a:off x="-9" y="5334005"/>
                <a:ext cx="1188232" cy="1524017"/>
                <a:chOff x="2743200" y="306388"/>
                <a:chExt cx="1876425" cy="24066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204" name="Freeform 21"/>
                <p:cNvSpPr>
                  <a:spLocks/>
                </p:cNvSpPr>
                <p:nvPr/>
              </p:nvSpPr>
              <p:spPr bwMode="auto">
                <a:xfrm>
                  <a:off x="3333750" y="890588"/>
                  <a:ext cx="34925" cy="482600"/>
                </a:xfrm>
                <a:custGeom>
                  <a:avLst/>
                  <a:gdLst>
                    <a:gd name="T0" fmla="*/ 20 w 22"/>
                    <a:gd name="T1" fmla="*/ 304 h 304"/>
                    <a:gd name="T2" fmla="*/ 20 w 22"/>
                    <a:gd name="T3" fmla="*/ 304 h 304"/>
                    <a:gd name="T4" fmla="*/ 22 w 22"/>
                    <a:gd name="T5" fmla="*/ 304 h 304"/>
                    <a:gd name="T6" fmla="*/ 22 w 22"/>
                    <a:gd name="T7" fmla="*/ 304 h 304"/>
                    <a:gd name="T8" fmla="*/ 22 w 22"/>
                    <a:gd name="T9" fmla="*/ 286 h 304"/>
                    <a:gd name="T10" fmla="*/ 14 w 22"/>
                    <a:gd name="T11" fmla="*/ 54 h 304"/>
                    <a:gd name="T12" fmla="*/ 14 w 22"/>
                    <a:gd name="T13" fmla="*/ 54 h 304"/>
                    <a:gd name="T14" fmla="*/ 14 w 22"/>
                    <a:gd name="T15" fmla="*/ 26 h 304"/>
                    <a:gd name="T16" fmla="*/ 14 w 22"/>
                    <a:gd name="T17" fmla="*/ 26 h 304"/>
                    <a:gd name="T18" fmla="*/ 12 w 22"/>
                    <a:gd name="T19" fmla="*/ 16 h 304"/>
                    <a:gd name="T20" fmla="*/ 8 w 22"/>
                    <a:gd name="T21" fmla="*/ 6 h 304"/>
                    <a:gd name="T22" fmla="*/ 8 w 22"/>
                    <a:gd name="T23" fmla="*/ 6 h 304"/>
                    <a:gd name="T24" fmla="*/ 4 w 22"/>
                    <a:gd name="T25" fmla="*/ 0 h 304"/>
                    <a:gd name="T26" fmla="*/ 2 w 22"/>
                    <a:gd name="T27" fmla="*/ 0 h 304"/>
                    <a:gd name="T28" fmla="*/ 2 w 22"/>
                    <a:gd name="T29" fmla="*/ 2 h 304"/>
                    <a:gd name="T30" fmla="*/ 2 w 22"/>
                    <a:gd name="T31" fmla="*/ 2 h 304"/>
                    <a:gd name="T32" fmla="*/ 0 w 22"/>
                    <a:gd name="T33" fmla="*/ 10 h 304"/>
                    <a:gd name="T34" fmla="*/ 2 w 22"/>
                    <a:gd name="T35" fmla="*/ 18 h 304"/>
                    <a:gd name="T36" fmla="*/ 2 w 22"/>
                    <a:gd name="T37" fmla="*/ 18 h 304"/>
                    <a:gd name="T38" fmla="*/ 4 w 22"/>
                    <a:gd name="T39" fmla="*/ 40 h 304"/>
                    <a:gd name="T40" fmla="*/ 18 w 22"/>
                    <a:gd name="T41" fmla="*/ 286 h 304"/>
                    <a:gd name="T42" fmla="*/ 18 w 22"/>
                    <a:gd name="T43" fmla="*/ 286 h 304"/>
                    <a:gd name="T44" fmla="*/ 20 w 22"/>
                    <a:gd name="T45" fmla="*/ 304 h 304"/>
                    <a:gd name="T46" fmla="*/ 20 w 22"/>
                    <a:gd name="T47" fmla="*/ 304 h 3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22" h="304">
                      <a:moveTo>
                        <a:pt x="20" y="304"/>
                      </a:moveTo>
                      <a:lnTo>
                        <a:pt x="20" y="304"/>
                      </a:lnTo>
                      <a:lnTo>
                        <a:pt x="22" y="304"/>
                      </a:lnTo>
                      <a:lnTo>
                        <a:pt x="22" y="304"/>
                      </a:lnTo>
                      <a:lnTo>
                        <a:pt x="22" y="286"/>
                      </a:lnTo>
                      <a:lnTo>
                        <a:pt x="14" y="54"/>
                      </a:lnTo>
                      <a:lnTo>
                        <a:pt x="14" y="54"/>
                      </a:lnTo>
                      <a:lnTo>
                        <a:pt x="14" y="26"/>
                      </a:lnTo>
                      <a:lnTo>
                        <a:pt x="14" y="26"/>
                      </a:lnTo>
                      <a:lnTo>
                        <a:pt x="12" y="16"/>
                      </a:lnTo>
                      <a:lnTo>
                        <a:pt x="8" y="6"/>
                      </a:lnTo>
                      <a:lnTo>
                        <a:pt x="8" y="6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2" y="18"/>
                      </a:lnTo>
                      <a:lnTo>
                        <a:pt x="2" y="18"/>
                      </a:lnTo>
                      <a:lnTo>
                        <a:pt x="4" y="40"/>
                      </a:lnTo>
                      <a:lnTo>
                        <a:pt x="18" y="286"/>
                      </a:lnTo>
                      <a:lnTo>
                        <a:pt x="18" y="286"/>
                      </a:lnTo>
                      <a:lnTo>
                        <a:pt x="20" y="304"/>
                      </a:lnTo>
                      <a:lnTo>
                        <a:pt x="20" y="30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5" name="Freeform 22"/>
                <p:cNvSpPr>
                  <a:spLocks/>
                </p:cNvSpPr>
                <p:nvPr/>
              </p:nvSpPr>
              <p:spPr bwMode="auto">
                <a:xfrm>
                  <a:off x="3362325" y="1382713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6" name="Freeform 23"/>
                <p:cNvSpPr>
                  <a:spLocks/>
                </p:cNvSpPr>
                <p:nvPr/>
              </p:nvSpPr>
              <p:spPr bwMode="auto">
                <a:xfrm>
                  <a:off x="3384550" y="1173163"/>
                  <a:ext cx="438150" cy="212725"/>
                </a:xfrm>
                <a:custGeom>
                  <a:avLst/>
                  <a:gdLst>
                    <a:gd name="T0" fmla="*/ 2 w 276"/>
                    <a:gd name="T1" fmla="*/ 134 h 134"/>
                    <a:gd name="T2" fmla="*/ 2 w 276"/>
                    <a:gd name="T3" fmla="*/ 134 h 134"/>
                    <a:gd name="T4" fmla="*/ 16 w 276"/>
                    <a:gd name="T5" fmla="*/ 128 h 134"/>
                    <a:gd name="T6" fmla="*/ 238 w 276"/>
                    <a:gd name="T7" fmla="*/ 20 h 134"/>
                    <a:gd name="T8" fmla="*/ 238 w 276"/>
                    <a:gd name="T9" fmla="*/ 20 h 134"/>
                    <a:gd name="T10" fmla="*/ 260 w 276"/>
                    <a:gd name="T11" fmla="*/ 12 h 134"/>
                    <a:gd name="T12" fmla="*/ 260 w 276"/>
                    <a:gd name="T13" fmla="*/ 12 h 134"/>
                    <a:gd name="T14" fmla="*/ 268 w 276"/>
                    <a:gd name="T15" fmla="*/ 10 h 134"/>
                    <a:gd name="T16" fmla="*/ 274 w 276"/>
                    <a:gd name="T17" fmla="*/ 6 h 134"/>
                    <a:gd name="T18" fmla="*/ 274 w 276"/>
                    <a:gd name="T19" fmla="*/ 6 h 134"/>
                    <a:gd name="T20" fmla="*/ 276 w 276"/>
                    <a:gd name="T21" fmla="*/ 2 h 134"/>
                    <a:gd name="T22" fmla="*/ 274 w 276"/>
                    <a:gd name="T23" fmla="*/ 2 h 134"/>
                    <a:gd name="T24" fmla="*/ 268 w 276"/>
                    <a:gd name="T25" fmla="*/ 0 h 134"/>
                    <a:gd name="T26" fmla="*/ 268 w 276"/>
                    <a:gd name="T27" fmla="*/ 0 h 134"/>
                    <a:gd name="T28" fmla="*/ 258 w 276"/>
                    <a:gd name="T29" fmla="*/ 2 h 134"/>
                    <a:gd name="T30" fmla="*/ 248 w 276"/>
                    <a:gd name="T31" fmla="*/ 6 h 134"/>
                    <a:gd name="T32" fmla="*/ 248 w 276"/>
                    <a:gd name="T33" fmla="*/ 6 h 134"/>
                    <a:gd name="T34" fmla="*/ 222 w 276"/>
                    <a:gd name="T35" fmla="*/ 18 h 134"/>
                    <a:gd name="T36" fmla="*/ 16 w 276"/>
                    <a:gd name="T37" fmla="*/ 124 h 134"/>
                    <a:gd name="T38" fmla="*/ 16 w 276"/>
                    <a:gd name="T39" fmla="*/ 124 h 134"/>
                    <a:gd name="T40" fmla="*/ 0 w 276"/>
                    <a:gd name="T41" fmla="*/ 132 h 134"/>
                    <a:gd name="T42" fmla="*/ 0 w 276"/>
                    <a:gd name="T43" fmla="*/ 132 h 134"/>
                    <a:gd name="T44" fmla="*/ 0 w 276"/>
                    <a:gd name="T45" fmla="*/ 134 h 134"/>
                    <a:gd name="T46" fmla="*/ 0 w 276"/>
                    <a:gd name="T47" fmla="*/ 134 h 134"/>
                    <a:gd name="T48" fmla="*/ 2 w 276"/>
                    <a:gd name="T49" fmla="*/ 134 h 134"/>
                    <a:gd name="T50" fmla="*/ 2 w 276"/>
                    <a:gd name="T51" fmla="*/ 134 h 1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276" h="134">
                      <a:moveTo>
                        <a:pt x="2" y="134"/>
                      </a:moveTo>
                      <a:lnTo>
                        <a:pt x="2" y="134"/>
                      </a:lnTo>
                      <a:lnTo>
                        <a:pt x="16" y="128"/>
                      </a:lnTo>
                      <a:lnTo>
                        <a:pt x="238" y="20"/>
                      </a:lnTo>
                      <a:lnTo>
                        <a:pt x="238" y="20"/>
                      </a:lnTo>
                      <a:lnTo>
                        <a:pt x="260" y="12"/>
                      </a:lnTo>
                      <a:lnTo>
                        <a:pt x="260" y="12"/>
                      </a:lnTo>
                      <a:lnTo>
                        <a:pt x="268" y="10"/>
                      </a:lnTo>
                      <a:lnTo>
                        <a:pt x="274" y="6"/>
                      </a:lnTo>
                      <a:lnTo>
                        <a:pt x="274" y="6"/>
                      </a:lnTo>
                      <a:lnTo>
                        <a:pt x="276" y="2"/>
                      </a:lnTo>
                      <a:lnTo>
                        <a:pt x="274" y="2"/>
                      </a:lnTo>
                      <a:lnTo>
                        <a:pt x="268" y="0"/>
                      </a:lnTo>
                      <a:lnTo>
                        <a:pt x="268" y="0"/>
                      </a:lnTo>
                      <a:lnTo>
                        <a:pt x="258" y="2"/>
                      </a:lnTo>
                      <a:lnTo>
                        <a:pt x="248" y="6"/>
                      </a:lnTo>
                      <a:lnTo>
                        <a:pt x="248" y="6"/>
                      </a:lnTo>
                      <a:lnTo>
                        <a:pt x="222" y="18"/>
                      </a:lnTo>
                      <a:lnTo>
                        <a:pt x="16" y="124"/>
                      </a:lnTo>
                      <a:lnTo>
                        <a:pt x="16" y="124"/>
                      </a:lnTo>
                      <a:lnTo>
                        <a:pt x="0" y="132"/>
                      </a:lnTo>
                      <a:lnTo>
                        <a:pt x="0" y="132"/>
                      </a:lnTo>
                      <a:lnTo>
                        <a:pt x="0" y="134"/>
                      </a:lnTo>
                      <a:lnTo>
                        <a:pt x="0" y="134"/>
                      </a:lnTo>
                      <a:lnTo>
                        <a:pt x="2" y="134"/>
                      </a:lnTo>
                      <a:lnTo>
                        <a:pt x="2" y="13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7" name="Freeform 24"/>
                <p:cNvSpPr>
                  <a:spLocks noEditPoints="1"/>
                </p:cNvSpPr>
                <p:nvPr/>
              </p:nvSpPr>
              <p:spPr bwMode="auto">
                <a:xfrm>
                  <a:off x="2743200" y="306388"/>
                  <a:ext cx="1876425" cy="2406650"/>
                </a:xfrm>
                <a:custGeom>
                  <a:avLst/>
                  <a:gdLst>
                    <a:gd name="T0" fmla="*/ 1052 w 1182"/>
                    <a:gd name="T1" fmla="*/ 606 h 1516"/>
                    <a:gd name="T2" fmla="*/ 928 w 1182"/>
                    <a:gd name="T3" fmla="*/ 580 h 1516"/>
                    <a:gd name="T4" fmla="*/ 738 w 1182"/>
                    <a:gd name="T5" fmla="*/ 592 h 1516"/>
                    <a:gd name="T6" fmla="*/ 590 w 1182"/>
                    <a:gd name="T7" fmla="*/ 640 h 1516"/>
                    <a:gd name="T8" fmla="*/ 408 w 1182"/>
                    <a:gd name="T9" fmla="*/ 740 h 1516"/>
                    <a:gd name="T10" fmla="*/ 404 w 1182"/>
                    <a:gd name="T11" fmla="*/ 716 h 1516"/>
                    <a:gd name="T12" fmla="*/ 416 w 1182"/>
                    <a:gd name="T13" fmla="*/ 696 h 1516"/>
                    <a:gd name="T14" fmla="*/ 410 w 1182"/>
                    <a:gd name="T15" fmla="*/ 684 h 1516"/>
                    <a:gd name="T16" fmla="*/ 400 w 1182"/>
                    <a:gd name="T17" fmla="*/ 674 h 1516"/>
                    <a:gd name="T18" fmla="*/ 390 w 1182"/>
                    <a:gd name="T19" fmla="*/ 670 h 1516"/>
                    <a:gd name="T20" fmla="*/ 382 w 1182"/>
                    <a:gd name="T21" fmla="*/ 670 h 1516"/>
                    <a:gd name="T22" fmla="*/ 360 w 1182"/>
                    <a:gd name="T23" fmla="*/ 676 h 1516"/>
                    <a:gd name="T24" fmla="*/ 346 w 1182"/>
                    <a:gd name="T25" fmla="*/ 692 h 1516"/>
                    <a:gd name="T26" fmla="*/ 336 w 1182"/>
                    <a:gd name="T27" fmla="*/ 652 h 1516"/>
                    <a:gd name="T28" fmla="*/ 330 w 1182"/>
                    <a:gd name="T29" fmla="*/ 454 h 1516"/>
                    <a:gd name="T30" fmla="*/ 278 w 1182"/>
                    <a:gd name="T31" fmla="*/ 264 h 1516"/>
                    <a:gd name="T32" fmla="*/ 202 w 1182"/>
                    <a:gd name="T33" fmla="*/ 132 h 1516"/>
                    <a:gd name="T34" fmla="*/ 102 w 1182"/>
                    <a:gd name="T35" fmla="*/ 36 h 1516"/>
                    <a:gd name="T36" fmla="*/ 26 w 1182"/>
                    <a:gd name="T37" fmla="*/ 612 h 1516"/>
                    <a:gd name="T38" fmla="*/ 42 w 1182"/>
                    <a:gd name="T39" fmla="*/ 658 h 1516"/>
                    <a:gd name="T40" fmla="*/ 16 w 1182"/>
                    <a:gd name="T41" fmla="*/ 1072 h 1516"/>
                    <a:gd name="T42" fmla="*/ 172 w 1182"/>
                    <a:gd name="T43" fmla="*/ 898 h 1516"/>
                    <a:gd name="T44" fmla="*/ 208 w 1182"/>
                    <a:gd name="T45" fmla="*/ 874 h 1516"/>
                    <a:gd name="T46" fmla="*/ 226 w 1182"/>
                    <a:gd name="T47" fmla="*/ 896 h 1516"/>
                    <a:gd name="T48" fmla="*/ 158 w 1182"/>
                    <a:gd name="T49" fmla="*/ 998 h 1516"/>
                    <a:gd name="T50" fmla="*/ 122 w 1182"/>
                    <a:gd name="T51" fmla="*/ 1062 h 1516"/>
                    <a:gd name="T52" fmla="*/ 162 w 1182"/>
                    <a:gd name="T53" fmla="*/ 1118 h 1516"/>
                    <a:gd name="T54" fmla="*/ 220 w 1182"/>
                    <a:gd name="T55" fmla="*/ 1036 h 1516"/>
                    <a:gd name="T56" fmla="*/ 276 w 1182"/>
                    <a:gd name="T57" fmla="*/ 942 h 1516"/>
                    <a:gd name="T58" fmla="*/ 306 w 1182"/>
                    <a:gd name="T59" fmla="*/ 920 h 1516"/>
                    <a:gd name="T60" fmla="*/ 316 w 1182"/>
                    <a:gd name="T61" fmla="*/ 942 h 1516"/>
                    <a:gd name="T62" fmla="*/ 250 w 1182"/>
                    <a:gd name="T63" fmla="*/ 1148 h 1516"/>
                    <a:gd name="T64" fmla="*/ 224 w 1182"/>
                    <a:gd name="T65" fmla="*/ 1250 h 1516"/>
                    <a:gd name="T66" fmla="*/ 232 w 1182"/>
                    <a:gd name="T67" fmla="*/ 1342 h 1516"/>
                    <a:gd name="T68" fmla="*/ 242 w 1182"/>
                    <a:gd name="T69" fmla="*/ 1400 h 1516"/>
                    <a:gd name="T70" fmla="*/ 258 w 1182"/>
                    <a:gd name="T71" fmla="*/ 1432 h 1516"/>
                    <a:gd name="T72" fmla="*/ 310 w 1182"/>
                    <a:gd name="T73" fmla="*/ 1496 h 1516"/>
                    <a:gd name="T74" fmla="*/ 314 w 1182"/>
                    <a:gd name="T75" fmla="*/ 1458 h 1516"/>
                    <a:gd name="T76" fmla="*/ 300 w 1182"/>
                    <a:gd name="T77" fmla="*/ 1390 h 1516"/>
                    <a:gd name="T78" fmla="*/ 316 w 1182"/>
                    <a:gd name="T79" fmla="*/ 1298 h 1516"/>
                    <a:gd name="T80" fmla="*/ 350 w 1182"/>
                    <a:gd name="T81" fmla="*/ 1252 h 1516"/>
                    <a:gd name="T82" fmla="*/ 378 w 1182"/>
                    <a:gd name="T83" fmla="*/ 1242 h 1516"/>
                    <a:gd name="T84" fmla="*/ 426 w 1182"/>
                    <a:gd name="T85" fmla="*/ 1228 h 1516"/>
                    <a:gd name="T86" fmla="*/ 440 w 1182"/>
                    <a:gd name="T87" fmla="*/ 1210 h 1516"/>
                    <a:gd name="T88" fmla="*/ 480 w 1182"/>
                    <a:gd name="T89" fmla="*/ 1202 h 1516"/>
                    <a:gd name="T90" fmla="*/ 554 w 1182"/>
                    <a:gd name="T91" fmla="*/ 1172 h 1516"/>
                    <a:gd name="T92" fmla="*/ 620 w 1182"/>
                    <a:gd name="T93" fmla="*/ 1120 h 1516"/>
                    <a:gd name="T94" fmla="*/ 612 w 1182"/>
                    <a:gd name="T95" fmla="*/ 1058 h 1516"/>
                    <a:gd name="T96" fmla="*/ 558 w 1182"/>
                    <a:gd name="T97" fmla="*/ 938 h 1516"/>
                    <a:gd name="T98" fmla="*/ 688 w 1182"/>
                    <a:gd name="T99" fmla="*/ 1006 h 1516"/>
                    <a:gd name="T100" fmla="*/ 760 w 1182"/>
                    <a:gd name="T101" fmla="*/ 1020 h 1516"/>
                    <a:gd name="T102" fmla="*/ 818 w 1182"/>
                    <a:gd name="T103" fmla="*/ 992 h 1516"/>
                    <a:gd name="T104" fmla="*/ 852 w 1182"/>
                    <a:gd name="T105" fmla="*/ 966 h 1516"/>
                    <a:gd name="T106" fmla="*/ 890 w 1182"/>
                    <a:gd name="T107" fmla="*/ 942 h 1516"/>
                    <a:gd name="T108" fmla="*/ 898 w 1182"/>
                    <a:gd name="T109" fmla="*/ 922 h 1516"/>
                    <a:gd name="T110" fmla="*/ 932 w 1182"/>
                    <a:gd name="T111" fmla="*/ 904 h 1516"/>
                    <a:gd name="T112" fmla="*/ 936 w 1182"/>
                    <a:gd name="T113" fmla="*/ 892 h 1516"/>
                    <a:gd name="T114" fmla="*/ 984 w 1182"/>
                    <a:gd name="T115" fmla="*/ 858 h 1516"/>
                    <a:gd name="T116" fmla="*/ 1020 w 1182"/>
                    <a:gd name="T117" fmla="*/ 838 h 1516"/>
                    <a:gd name="T118" fmla="*/ 1064 w 1182"/>
                    <a:gd name="T119" fmla="*/ 826 h 1516"/>
                    <a:gd name="T120" fmla="*/ 1086 w 1182"/>
                    <a:gd name="T121" fmla="*/ 814 h 1516"/>
                    <a:gd name="T122" fmla="*/ 1168 w 1182"/>
                    <a:gd name="T123" fmla="*/ 760 h 1516"/>
                    <a:gd name="T124" fmla="*/ 390 w 1182"/>
                    <a:gd name="T125" fmla="*/ 678 h 15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1182" h="1516">
                      <a:moveTo>
                        <a:pt x="1136" y="650"/>
                      </a:moveTo>
                      <a:lnTo>
                        <a:pt x="1098" y="626"/>
                      </a:lnTo>
                      <a:lnTo>
                        <a:pt x="1098" y="626"/>
                      </a:lnTo>
                      <a:lnTo>
                        <a:pt x="1086" y="620"/>
                      </a:lnTo>
                      <a:lnTo>
                        <a:pt x="1052" y="606"/>
                      </a:lnTo>
                      <a:lnTo>
                        <a:pt x="1026" y="598"/>
                      </a:lnTo>
                      <a:lnTo>
                        <a:pt x="998" y="590"/>
                      </a:lnTo>
                      <a:lnTo>
                        <a:pt x="964" y="584"/>
                      </a:lnTo>
                      <a:lnTo>
                        <a:pt x="928" y="580"/>
                      </a:lnTo>
                      <a:lnTo>
                        <a:pt x="928" y="580"/>
                      </a:lnTo>
                      <a:lnTo>
                        <a:pt x="890" y="578"/>
                      </a:lnTo>
                      <a:lnTo>
                        <a:pt x="852" y="578"/>
                      </a:lnTo>
                      <a:lnTo>
                        <a:pt x="814" y="580"/>
                      </a:lnTo>
                      <a:lnTo>
                        <a:pt x="776" y="586"/>
                      </a:lnTo>
                      <a:lnTo>
                        <a:pt x="738" y="592"/>
                      </a:lnTo>
                      <a:lnTo>
                        <a:pt x="700" y="602"/>
                      </a:lnTo>
                      <a:lnTo>
                        <a:pt x="662" y="614"/>
                      </a:lnTo>
                      <a:lnTo>
                        <a:pt x="622" y="628"/>
                      </a:lnTo>
                      <a:lnTo>
                        <a:pt x="622" y="628"/>
                      </a:lnTo>
                      <a:lnTo>
                        <a:pt x="590" y="640"/>
                      </a:lnTo>
                      <a:lnTo>
                        <a:pt x="558" y="654"/>
                      </a:lnTo>
                      <a:lnTo>
                        <a:pt x="496" y="686"/>
                      </a:lnTo>
                      <a:lnTo>
                        <a:pt x="444" y="716"/>
                      </a:lnTo>
                      <a:lnTo>
                        <a:pt x="408" y="740"/>
                      </a:lnTo>
                      <a:lnTo>
                        <a:pt x="408" y="740"/>
                      </a:lnTo>
                      <a:lnTo>
                        <a:pt x="404" y="736"/>
                      </a:lnTo>
                      <a:lnTo>
                        <a:pt x="404" y="736"/>
                      </a:lnTo>
                      <a:lnTo>
                        <a:pt x="406" y="728"/>
                      </a:lnTo>
                      <a:lnTo>
                        <a:pt x="404" y="716"/>
                      </a:lnTo>
                      <a:lnTo>
                        <a:pt x="404" y="716"/>
                      </a:lnTo>
                      <a:lnTo>
                        <a:pt x="410" y="714"/>
                      </a:lnTo>
                      <a:lnTo>
                        <a:pt x="414" y="708"/>
                      </a:lnTo>
                      <a:lnTo>
                        <a:pt x="414" y="708"/>
                      </a:lnTo>
                      <a:lnTo>
                        <a:pt x="416" y="702"/>
                      </a:lnTo>
                      <a:lnTo>
                        <a:pt x="416" y="696"/>
                      </a:lnTo>
                      <a:lnTo>
                        <a:pt x="414" y="690"/>
                      </a:lnTo>
                      <a:lnTo>
                        <a:pt x="408" y="686"/>
                      </a:lnTo>
                      <a:lnTo>
                        <a:pt x="408" y="686"/>
                      </a:lnTo>
                      <a:lnTo>
                        <a:pt x="406" y="686"/>
                      </a:lnTo>
                      <a:lnTo>
                        <a:pt x="410" y="684"/>
                      </a:lnTo>
                      <a:lnTo>
                        <a:pt x="406" y="680"/>
                      </a:lnTo>
                      <a:lnTo>
                        <a:pt x="404" y="680"/>
                      </a:lnTo>
                      <a:lnTo>
                        <a:pt x="404" y="678"/>
                      </a:lnTo>
                      <a:lnTo>
                        <a:pt x="402" y="672"/>
                      </a:lnTo>
                      <a:lnTo>
                        <a:pt x="400" y="674"/>
                      </a:lnTo>
                      <a:lnTo>
                        <a:pt x="400" y="672"/>
                      </a:lnTo>
                      <a:lnTo>
                        <a:pt x="398" y="672"/>
                      </a:lnTo>
                      <a:lnTo>
                        <a:pt x="394" y="670"/>
                      </a:lnTo>
                      <a:lnTo>
                        <a:pt x="392" y="672"/>
                      </a:lnTo>
                      <a:lnTo>
                        <a:pt x="390" y="670"/>
                      </a:lnTo>
                      <a:lnTo>
                        <a:pt x="388" y="670"/>
                      </a:lnTo>
                      <a:lnTo>
                        <a:pt x="388" y="674"/>
                      </a:lnTo>
                      <a:lnTo>
                        <a:pt x="388" y="676"/>
                      </a:lnTo>
                      <a:lnTo>
                        <a:pt x="388" y="676"/>
                      </a:lnTo>
                      <a:lnTo>
                        <a:pt x="382" y="670"/>
                      </a:lnTo>
                      <a:lnTo>
                        <a:pt x="382" y="670"/>
                      </a:lnTo>
                      <a:lnTo>
                        <a:pt x="376" y="668"/>
                      </a:lnTo>
                      <a:lnTo>
                        <a:pt x="370" y="670"/>
                      </a:lnTo>
                      <a:lnTo>
                        <a:pt x="364" y="672"/>
                      </a:lnTo>
                      <a:lnTo>
                        <a:pt x="360" y="676"/>
                      </a:lnTo>
                      <a:lnTo>
                        <a:pt x="360" y="676"/>
                      </a:lnTo>
                      <a:lnTo>
                        <a:pt x="358" y="682"/>
                      </a:lnTo>
                      <a:lnTo>
                        <a:pt x="358" y="686"/>
                      </a:lnTo>
                      <a:lnTo>
                        <a:pt x="358" y="686"/>
                      </a:lnTo>
                      <a:lnTo>
                        <a:pt x="346" y="692"/>
                      </a:lnTo>
                      <a:lnTo>
                        <a:pt x="338" y="698"/>
                      </a:lnTo>
                      <a:lnTo>
                        <a:pt x="338" y="698"/>
                      </a:lnTo>
                      <a:lnTo>
                        <a:pt x="334" y="696"/>
                      </a:lnTo>
                      <a:lnTo>
                        <a:pt x="334" y="696"/>
                      </a:lnTo>
                      <a:lnTo>
                        <a:pt x="336" y="652"/>
                      </a:lnTo>
                      <a:lnTo>
                        <a:pt x="338" y="592"/>
                      </a:lnTo>
                      <a:lnTo>
                        <a:pt x="336" y="524"/>
                      </a:lnTo>
                      <a:lnTo>
                        <a:pt x="334" y="488"/>
                      </a:lnTo>
                      <a:lnTo>
                        <a:pt x="330" y="454"/>
                      </a:lnTo>
                      <a:lnTo>
                        <a:pt x="330" y="454"/>
                      </a:lnTo>
                      <a:lnTo>
                        <a:pt x="322" y="412"/>
                      </a:lnTo>
                      <a:lnTo>
                        <a:pt x="314" y="372"/>
                      </a:lnTo>
                      <a:lnTo>
                        <a:pt x="304" y="334"/>
                      </a:lnTo>
                      <a:lnTo>
                        <a:pt x="292" y="298"/>
                      </a:lnTo>
                      <a:lnTo>
                        <a:pt x="278" y="264"/>
                      </a:lnTo>
                      <a:lnTo>
                        <a:pt x="262" y="230"/>
                      </a:lnTo>
                      <a:lnTo>
                        <a:pt x="244" y="196"/>
                      </a:lnTo>
                      <a:lnTo>
                        <a:pt x="224" y="164"/>
                      </a:lnTo>
                      <a:lnTo>
                        <a:pt x="224" y="164"/>
                      </a:lnTo>
                      <a:lnTo>
                        <a:pt x="202" y="132"/>
                      </a:lnTo>
                      <a:lnTo>
                        <a:pt x="182" y="106"/>
                      </a:lnTo>
                      <a:lnTo>
                        <a:pt x="160" y="84"/>
                      </a:lnTo>
                      <a:lnTo>
                        <a:pt x="142" y="68"/>
                      </a:lnTo>
                      <a:lnTo>
                        <a:pt x="114" y="44"/>
                      </a:lnTo>
                      <a:lnTo>
                        <a:pt x="102" y="36"/>
                      </a:lnTo>
                      <a:lnTo>
                        <a:pt x="62" y="14"/>
                      </a:lnTo>
                      <a:lnTo>
                        <a:pt x="20" y="0"/>
                      </a:lnTo>
                      <a:lnTo>
                        <a:pt x="0" y="2"/>
                      </a:lnTo>
                      <a:lnTo>
                        <a:pt x="0" y="598"/>
                      </a:lnTo>
                      <a:lnTo>
                        <a:pt x="26" y="612"/>
                      </a:lnTo>
                      <a:lnTo>
                        <a:pt x="64" y="640"/>
                      </a:lnTo>
                      <a:lnTo>
                        <a:pt x="88" y="658"/>
                      </a:lnTo>
                      <a:lnTo>
                        <a:pt x="88" y="660"/>
                      </a:lnTo>
                      <a:lnTo>
                        <a:pt x="88" y="660"/>
                      </a:lnTo>
                      <a:lnTo>
                        <a:pt x="42" y="658"/>
                      </a:lnTo>
                      <a:lnTo>
                        <a:pt x="20" y="660"/>
                      </a:lnTo>
                      <a:lnTo>
                        <a:pt x="0" y="662"/>
                      </a:lnTo>
                      <a:lnTo>
                        <a:pt x="0" y="1086"/>
                      </a:lnTo>
                      <a:lnTo>
                        <a:pt x="0" y="1086"/>
                      </a:lnTo>
                      <a:lnTo>
                        <a:pt x="16" y="1072"/>
                      </a:lnTo>
                      <a:lnTo>
                        <a:pt x="16" y="1072"/>
                      </a:lnTo>
                      <a:lnTo>
                        <a:pt x="52" y="1030"/>
                      </a:lnTo>
                      <a:lnTo>
                        <a:pt x="112" y="962"/>
                      </a:lnTo>
                      <a:lnTo>
                        <a:pt x="144" y="926"/>
                      </a:lnTo>
                      <a:lnTo>
                        <a:pt x="172" y="898"/>
                      </a:lnTo>
                      <a:lnTo>
                        <a:pt x="192" y="878"/>
                      </a:lnTo>
                      <a:lnTo>
                        <a:pt x="200" y="874"/>
                      </a:lnTo>
                      <a:lnTo>
                        <a:pt x="204" y="872"/>
                      </a:lnTo>
                      <a:lnTo>
                        <a:pt x="204" y="872"/>
                      </a:lnTo>
                      <a:lnTo>
                        <a:pt x="208" y="874"/>
                      </a:lnTo>
                      <a:lnTo>
                        <a:pt x="212" y="874"/>
                      </a:lnTo>
                      <a:lnTo>
                        <a:pt x="224" y="872"/>
                      </a:lnTo>
                      <a:lnTo>
                        <a:pt x="238" y="866"/>
                      </a:lnTo>
                      <a:lnTo>
                        <a:pt x="252" y="860"/>
                      </a:lnTo>
                      <a:lnTo>
                        <a:pt x="226" y="896"/>
                      </a:lnTo>
                      <a:lnTo>
                        <a:pt x="218" y="910"/>
                      </a:lnTo>
                      <a:lnTo>
                        <a:pt x="202" y="924"/>
                      </a:lnTo>
                      <a:lnTo>
                        <a:pt x="186" y="950"/>
                      </a:lnTo>
                      <a:lnTo>
                        <a:pt x="182" y="958"/>
                      </a:lnTo>
                      <a:lnTo>
                        <a:pt x="158" y="998"/>
                      </a:lnTo>
                      <a:lnTo>
                        <a:pt x="162" y="1004"/>
                      </a:lnTo>
                      <a:lnTo>
                        <a:pt x="160" y="1010"/>
                      </a:lnTo>
                      <a:lnTo>
                        <a:pt x="150" y="1012"/>
                      </a:lnTo>
                      <a:lnTo>
                        <a:pt x="140" y="1032"/>
                      </a:lnTo>
                      <a:lnTo>
                        <a:pt x="122" y="1062"/>
                      </a:lnTo>
                      <a:lnTo>
                        <a:pt x="120" y="1094"/>
                      </a:lnTo>
                      <a:lnTo>
                        <a:pt x="128" y="1120"/>
                      </a:lnTo>
                      <a:lnTo>
                        <a:pt x="142" y="1104"/>
                      </a:lnTo>
                      <a:lnTo>
                        <a:pt x="134" y="1124"/>
                      </a:lnTo>
                      <a:lnTo>
                        <a:pt x="162" y="1118"/>
                      </a:lnTo>
                      <a:lnTo>
                        <a:pt x="188" y="1100"/>
                      </a:lnTo>
                      <a:lnTo>
                        <a:pt x="206" y="1070"/>
                      </a:lnTo>
                      <a:lnTo>
                        <a:pt x="218" y="1052"/>
                      </a:lnTo>
                      <a:lnTo>
                        <a:pt x="216" y="1042"/>
                      </a:lnTo>
                      <a:lnTo>
                        <a:pt x="220" y="1036"/>
                      </a:lnTo>
                      <a:lnTo>
                        <a:pt x="228" y="1038"/>
                      </a:lnTo>
                      <a:lnTo>
                        <a:pt x="250" y="998"/>
                      </a:lnTo>
                      <a:lnTo>
                        <a:pt x="254" y="992"/>
                      </a:lnTo>
                      <a:lnTo>
                        <a:pt x="272" y="964"/>
                      </a:lnTo>
                      <a:lnTo>
                        <a:pt x="276" y="942"/>
                      </a:lnTo>
                      <a:lnTo>
                        <a:pt x="284" y="930"/>
                      </a:lnTo>
                      <a:lnTo>
                        <a:pt x="302" y="890"/>
                      </a:lnTo>
                      <a:lnTo>
                        <a:pt x="302" y="890"/>
                      </a:lnTo>
                      <a:lnTo>
                        <a:pt x="304" y="906"/>
                      </a:lnTo>
                      <a:lnTo>
                        <a:pt x="306" y="920"/>
                      </a:lnTo>
                      <a:lnTo>
                        <a:pt x="310" y="932"/>
                      </a:lnTo>
                      <a:lnTo>
                        <a:pt x="312" y="936"/>
                      </a:lnTo>
                      <a:lnTo>
                        <a:pt x="314" y="938"/>
                      </a:lnTo>
                      <a:lnTo>
                        <a:pt x="314" y="938"/>
                      </a:lnTo>
                      <a:lnTo>
                        <a:pt x="316" y="942"/>
                      </a:lnTo>
                      <a:lnTo>
                        <a:pt x="316" y="952"/>
                      </a:lnTo>
                      <a:lnTo>
                        <a:pt x="308" y="980"/>
                      </a:lnTo>
                      <a:lnTo>
                        <a:pt x="296" y="1018"/>
                      </a:lnTo>
                      <a:lnTo>
                        <a:pt x="282" y="1062"/>
                      </a:lnTo>
                      <a:lnTo>
                        <a:pt x="250" y="1148"/>
                      </a:lnTo>
                      <a:lnTo>
                        <a:pt x="230" y="1198"/>
                      </a:lnTo>
                      <a:lnTo>
                        <a:pt x="230" y="1198"/>
                      </a:lnTo>
                      <a:lnTo>
                        <a:pt x="228" y="1208"/>
                      </a:lnTo>
                      <a:lnTo>
                        <a:pt x="226" y="1220"/>
                      </a:lnTo>
                      <a:lnTo>
                        <a:pt x="224" y="1250"/>
                      </a:lnTo>
                      <a:lnTo>
                        <a:pt x="224" y="1278"/>
                      </a:lnTo>
                      <a:lnTo>
                        <a:pt x="224" y="1304"/>
                      </a:lnTo>
                      <a:lnTo>
                        <a:pt x="224" y="1304"/>
                      </a:lnTo>
                      <a:lnTo>
                        <a:pt x="228" y="1324"/>
                      </a:lnTo>
                      <a:lnTo>
                        <a:pt x="232" y="1342"/>
                      </a:lnTo>
                      <a:lnTo>
                        <a:pt x="236" y="1362"/>
                      </a:lnTo>
                      <a:lnTo>
                        <a:pt x="236" y="1362"/>
                      </a:lnTo>
                      <a:lnTo>
                        <a:pt x="238" y="1380"/>
                      </a:lnTo>
                      <a:lnTo>
                        <a:pt x="240" y="1394"/>
                      </a:lnTo>
                      <a:lnTo>
                        <a:pt x="242" y="1400"/>
                      </a:lnTo>
                      <a:lnTo>
                        <a:pt x="246" y="1404"/>
                      </a:lnTo>
                      <a:lnTo>
                        <a:pt x="246" y="1404"/>
                      </a:lnTo>
                      <a:lnTo>
                        <a:pt x="252" y="1412"/>
                      </a:lnTo>
                      <a:lnTo>
                        <a:pt x="254" y="1420"/>
                      </a:lnTo>
                      <a:lnTo>
                        <a:pt x="258" y="1432"/>
                      </a:lnTo>
                      <a:lnTo>
                        <a:pt x="244" y="1448"/>
                      </a:lnTo>
                      <a:lnTo>
                        <a:pt x="258" y="1516"/>
                      </a:lnTo>
                      <a:lnTo>
                        <a:pt x="304" y="1516"/>
                      </a:lnTo>
                      <a:lnTo>
                        <a:pt x="304" y="1516"/>
                      </a:lnTo>
                      <a:lnTo>
                        <a:pt x="310" y="1496"/>
                      </a:lnTo>
                      <a:lnTo>
                        <a:pt x="310" y="1496"/>
                      </a:lnTo>
                      <a:lnTo>
                        <a:pt x="314" y="1482"/>
                      </a:lnTo>
                      <a:lnTo>
                        <a:pt x="314" y="1470"/>
                      </a:lnTo>
                      <a:lnTo>
                        <a:pt x="314" y="1458"/>
                      </a:lnTo>
                      <a:lnTo>
                        <a:pt x="314" y="1458"/>
                      </a:lnTo>
                      <a:lnTo>
                        <a:pt x="314" y="1452"/>
                      </a:lnTo>
                      <a:lnTo>
                        <a:pt x="312" y="1440"/>
                      </a:lnTo>
                      <a:lnTo>
                        <a:pt x="310" y="1418"/>
                      </a:lnTo>
                      <a:lnTo>
                        <a:pt x="300" y="1390"/>
                      </a:lnTo>
                      <a:lnTo>
                        <a:pt x="300" y="1390"/>
                      </a:lnTo>
                      <a:lnTo>
                        <a:pt x="298" y="1372"/>
                      </a:lnTo>
                      <a:lnTo>
                        <a:pt x="298" y="1356"/>
                      </a:lnTo>
                      <a:lnTo>
                        <a:pt x="300" y="1338"/>
                      </a:lnTo>
                      <a:lnTo>
                        <a:pt x="306" y="1322"/>
                      </a:lnTo>
                      <a:lnTo>
                        <a:pt x="316" y="1298"/>
                      </a:lnTo>
                      <a:lnTo>
                        <a:pt x="320" y="1290"/>
                      </a:lnTo>
                      <a:lnTo>
                        <a:pt x="320" y="1290"/>
                      </a:lnTo>
                      <a:lnTo>
                        <a:pt x="326" y="1280"/>
                      </a:lnTo>
                      <a:lnTo>
                        <a:pt x="342" y="1262"/>
                      </a:lnTo>
                      <a:lnTo>
                        <a:pt x="350" y="1252"/>
                      </a:lnTo>
                      <a:lnTo>
                        <a:pt x="360" y="1246"/>
                      </a:lnTo>
                      <a:lnTo>
                        <a:pt x="368" y="1242"/>
                      </a:lnTo>
                      <a:lnTo>
                        <a:pt x="374" y="1240"/>
                      </a:lnTo>
                      <a:lnTo>
                        <a:pt x="378" y="1242"/>
                      </a:lnTo>
                      <a:lnTo>
                        <a:pt x="378" y="1242"/>
                      </a:lnTo>
                      <a:lnTo>
                        <a:pt x="386" y="1244"/>
                      </a:lnTo>
                      <a:lnTo>
                        <a:pt x="394" y="1242"/>
                      </a:lnTo>
                      <a:lnTo>
                        <a:pt x="404" y="1240"/>
                      </a:lnTo>
                      <a:lnTo>
                        <a:pt x="412" y="1236"/>
                      </a:lnTo>
                      <a:lnTo>
                        <a:pt x="426" y="1228"/>
                      </a:lnTo>
                      <a:lnTo>
                        <a:pt x="430" y="1224"/>
                      </a:lnTo>
                      <a:lnTo>
                        <a:pt x="430" y="1224"/>
                      </a:lnTo>
                      <a:lnTo>
                        <a:pt x="432" y="1220"/>
                      </a:lnTo>
                      <a:lnTo>
                        <a:pt x="436" y="1216"/>
                      </a:lnTo>
                      <a:lnTo>
                        <a:pt x="440" y="1210"/>
                      </a:lnTo>
                      <a:lnTo>
                        <a:pt x="446" y="1206"/>
                      </a:lnTo>
                      <a:lnTo>
                        <a:pt x="454" y="1204"/>
                      </a:lnTo>
                      <a:lnTo>
                        <a:pt x="466" y="1202"/>
                      </a:lnTo>
                      <a:lnTo>
                        <a:pt x="480" y="1202"/>
                      </a:lnTo>
                      <a:lnTo>
                        <a:pt x="480" y="1202"/>
                      </a:lnTo>
                      <a:lnTo>
                        <a:pt x="488" y="1204"/>
                      </a:lnTo>
                      <a:lnTo>
                        <a:pt x="496" y="1202"/>
                      </a:lnTo>
                      <a:lnTo>
                        <a:pt x="514" y="1196"/>
                      </a:lnTo>
                      <a:lnTo>
                        <a:pt x="534" y="1186"/>
                      </a:lnTo>
                      <a:lnTo>
                        <a:pt x="554" y="1172"/>
                      </a:lnTo>
                      <a:lnTo>
                        <a:pt x="586" y="1148"/>
                      </a:lnTo>
                      <a:lnTo>
                        <a:pt x="598" y="1136"/>
                      </a:lnTo>
                      <a:lnTo>
                        <a:pt x="616" y="1120"/>
                      </a:lnTo>
                      <a:lnTo>
                        <a:pt x="616" y="1120"/>
                      </a:lnTo>
                      <a:lnTo>
                        <a:pt x="620" y="1120"/>
                      </a:lnTo>
                      <a:lnTo>
                        <a:pt x="622" y="1120"/>
                      </a:lnTo>
                      <a:lnTo>
                        <a:pt x="624" y="1116"/>
                      </a:lnTo>
                      <a:lnTo>
                        <a:pt x="624" y="1104"/>
                      </a:lnTo>
                      <a:lnTo>
                        <a:pt x="620" y="1086"/>
                      </a:lnTo>
                      <a:lnTo>
                        <a:pt x="612" y="1058"/>
                      </a:lnTo>
                      <a:lnTo>
                        <a:pt x="598" y="1018"/>
                      </a:lnTo>
                      <a:lnTo>
                        <a:pt x="598" y="1018"/>
                      </a:lnTo>
                      <a:lnTo>
                        <a:pt x="590" y="998"/>
                      </a:lnTo>
                      <a:lnTo>
                        <a:pt x="580" y="978"/>
                      </a:lnTo>
                      <a:lnTo>
                        <a:pt x="558" y="938"/>
                      </a:lnTo>
                      <a:lnTo>
                        <a:pt x="558" y="938"/>
                      </a:lnTo>
                      <a:lnTo>
                        <a:pt x="586" y="948"/>
                      </a:lnTo>
                      <a:lnTo>
                        <a:pt x="628" y="970"/>
                      </a:lnTo>
                      <a:lnTo>
                        <a:pt x="658" y="986"/>
                      </a:lnTo>
                      <a:lnTo>
                        <a:pt x="688" y="1006"/>
                      </a:lnTo>
                      <a:lnTo>
                        <a:pt x="722" y="1020"/>
                      </a:lnTo>
                      <a:lnTo>
                        <a:pt x="722" y="1020"/>
                      </a:lnTo>
                      <a:lnTo>
                        <a:pt x="738" y="1022"/>
                      </a:lnTo>
                      <a:lnTo>
                        <a:pt x="750" y="1022"/>
                      </a:lnTo>
                      <a:lnTo>
                        <a:pt x="760" y="1020"/>
                      </a:lnTo>
                      <a:lnTo>
                        <a:pt x="760" y="1020"/>
                      </a:lnTo>
                      <a:lnTo>
                        <a:pt x="776" y="1012"/>
                      </a:lnTo>
                      <a:lnTo>
                        <a:pt x="802" y="1000"/>
                      </a:lnTo>
                      <a:lnTo>
                        <a:pt x="802" y="1000"/>
                      </a:lnTo>
                      <a:lnTo>
                        <a:pt x="818" y="992"/>
                      </a:lnTo>
                      <a:lnTo>
                        <a:pt x="830" y="986"/>
                      </a:lnTo>
                      <a:lnTo>
                        <a:pt x="836" y="980"/>
                      </a:lnTo>
                      <a:lnTo>
                        <a:pt x="836" y="980"/>
                      </a:lnTo>
                      <a:lnTo>
                        <a:pt x="846" y="972"/>
                      </a:lnTo>
                      <a:lnTo>
                        <a:pt x="852" y="966"/>
                      </a:lnTo>
                      <a:lnTo>
                        <a:pt x="858" y="962"/>
                      </a:lnTo>
                      <a:lnTo>
                        <a:pt x="858" y="962"/>
                      </a:lnTo>
                      <a:lnTo>
                        <a:pt x="868" y="960"/>
                      </a:lnTo>
                      <a:lnTo>
                        <a:pt x="880" y="952"/>
                      </a:lnTo>
                      <a:lnTo>
                        <a:pt x="890" y="942"/>
                      </a:lnTo>
                      <a:lnTo>
                        <a:pt x="894" y="936"/>
                      </a:lnTo>
                      <a:lnTo>
                        <a:pt x="894" y="930"/>
                      </a:lnTo>
                      <a:lnTo>
                        <a:pt x="894" y="930"/>
                      </a:lnTo>
                      <a:lnTo>
                        <a:pt x="896" y="926"/>
                      </a:lnTo>
                      <a:lnTo>
                        <a:pt x="898" y="922"/>
                      </a:lnTo>
                      <a:lnTo>
                        <a:pt x="904" y="916"/>
                      </a:lnTo>
                      <a:lnTo>
                        <a:pt x="914" y="910"/>
                      </a:lnTo>
                      <a:lnTo>
                        <a:pt x="914" y="910"/>
                      </a:lnTo>
                      <a:lnTo>
                        <a:pt x="924" y="908"/>
                      </a:lnTo>
                      <a:lnTo>
                        <a:pt x="932" y="904"/>
                      </a:lnTo>
                      <a:lnTo>
                        <a:pt x="934" y="902"/>
                      </a:lnTo>
                      <a:lnTo>
                        <a:pt x="934" y="900"/>
                      </a:lnTo>
                      <a:lnTo>
                        <a:pt x="934" y="900"/>
                      </a:lnTo>
                      <a:lnTo>
                        <a:pt x="934" y="896"/>
                      </a:lnTo>
                      <a:lnTo>
                        <a:pt x="936" y="892"/>
                      </a:lnTo>
                      <a:lnTo>
                        <a:pt x="944" y="882"/>
                      </a:lnTo>
                      <a:lnTo>
                        <a:pt x="956" y="868"/>
                      </a:lnTo>
                      <a:lnTo>
                        <a:pt x="956" y="868"/>
                      </a:lnTo>
                      <a:lnTo>
                        <a:pt x="972" y="862"/>
                      </a:lnTo>
                      <a:lnTo>
                        <a:pt x="984" y="858"/>
                      </a:lnTo>
                      <a:lnTo>
                        <a:pt x="990" y="854"/>
                      </a:lnTo>
                      <a:lnTo>
                        <a:pt x="990" y="854"/>
                      </a:lnTo>
                      <a:lnTo>
                        <a:pt x="996" y="848"/>
                      </a:lnTo>
                      <a:lnTo>
                        <a:pt x="1006" y="842"/>
                      </a:lnTo>
                      <a:lnTo>
                        <a:pt x="1020" y="838"/>
                      </a:lnTo>
                      <a:lnTo>
                        <a:pt x="1032" y="836"/>
                      </a:lnTo>
                      <a:lnTo>
                        <a:pt x="1032" y="836"/>
                      </a:lnTo>
                      <a:lnTo>
                        <a:pt x="1044" y="836"/>
                      </a:lnTo>
                      <a:lnTo>
                        <a:pt x="1054" y="832"/>
                      </a:lnTo>
                      <a:lnTo>
                        <a:pt x="1064" y="826"/>
                      </a:lnTo>
                      <a:lnTo>
                        <a:pt x="1064" y="826"/>
                      </a:lnTo>
                      <a:lnTo>
                        <a:pt x="1072" y="820"/>
                      </a:lnTo>
                      <a:lnTo>
                        <a:pt x="1080" y="816"/>
                      </a:lnTo>
                      <a:lnTo>
                        <a:pt x="1086" y="814"/>
                      </a:lnTo>
                      <a:lnTo>
                        <a:pt x="1086" y="814"/>
                      </a:lnTo>
                      <a:lnTo>
                        <a:pt x="1096" y="812"/>
                      </a:lnTo>
                      <a:lnTo>
                        <a:pt x="1106" y="808"/>
                      </a:lnTo>
                      <a:lnTo>
                        <a:pt x="1118" y="802"/>
                      </a:lnTo>
                      <a:lnTo>
                        <a:pt x="1148" y="782"/>
                      </a:lnTo>
                      <a:lnTo>
                        <a:pt x="1168" y="760"/>
                      </a:lnTo>
                      <a:lnTo>
                        <a:pt x="1180" y="738"/>
                      </a:lnTo>
                      <a:lnTo>
                        <a:pt x="1182" y="712"/>
                      </a:lnTo>
                      <a:lnTo>
                        <a:pt x="1168" y="680"/>
                      </a:lnTo>
                      <a:lnTo>
                        <a:pt x="1136" y="650"/>
                      </a:lnTo>
                      <a:close/>
                      <a:moveTo>
                        <a:pt x="390" y="678"/>
                      </a:moveTo>
                      <a:lnTo>
                        <a:pt x="390" y="680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4" name="Group 92"/>
              <p:cNvGrpSpPr>
                <a:grpSpLocks noChangeAspect="1"/>
              </p:cNvGrpSpPr>
              <p:nvPr/>
            </p:nvGrpSpPr>
            <p:grpSpPr>
              <a:xfrm>
                <a:off x="4" y="2846361"/>
                <a:ext cx="930494" cy="1301751"/>
                <a:chOff x="5073650" y="2381609"/>
                <a:chExt cx="1257300" cy="17589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  <a:effectLst/>
            </p:grpSpPr>
            <p:sp>
              <p:nvSpPr>
                <p:cNvPr id="200" name="Freeform 49"/>
                <p:cNvSpPr>
                  <a:spLocks/>
                </p:cNvSpPr>
                <p:nvPr/>
              </p:nvSpPr>
              <p:spPr bwMode="auto">
                <a:xfrm>
                  <a:off x="5073650" y="3192463"/>
                  <a:ext cx="114300" cy="177800"/>
                </a:xfrm>
                <a:custGeom>
                  <a:avLst/>
                  <a:gdLst>
                    <a:gd name="T0" fmla="*/ 70 w 72"/>
                    <a:gd name="T1" fmla="*/ 112 h 112"/>
                    <a:gd name="T2" fmla="*/ 70 w 72"/>
                    <a:gd name="T3" fmla="*/ 112 h 112"/>
                    <a:gd name="T4" fmla="*/ 72 w 72"/>
                    <a:gd name="T5" fmla="*/ 110 h 112"/>
                    <a:gd name="T6" fmla="*/ 72 w 72"/>
                    <a:gd name="T7" fmla="*/ 110 h 112"/>
                    <a:gd name="T8" fmla="*/ 64 w 72"/>
                    <a:gd name="T9" fmla="*/ 96 h 112"/>
                    <a:gd name="T10" fmla="*/ 8 w 72"/>
                    <a:gd name="T11" fmla="*/ 10 h 112"/>
                    <a:gd name="T12" fmla="*/ 8 w 72"/>
                    <a:gd name="T13" fmla="*/ 10 h 112"/>
                    <a:gd name="T14" fmla="*/ 2 w 72"/>
                    <a:gd name="T15" fmla="*/ 2 h 112"/>
                    <a:gd name="T16" fmla="*/ 0 w 72"/>
                    <a:gd name="T17" fmla="*/ 0 h 112"/>
                    <a:gd name="T18" fmla="*/ 0 w 72"/>
                    <a:gd name="T19" fmla="*/ 2 h 112"/>
                    <a:gd name="T20" fmla="*/ 0 w 72"/>
                    <a:gd name="T21" fmla="*/ 2 h 112"/>
                    <a:gd name="T22" fmla="*/ 2 w 72"/>
                    <a:gd name="T23" fmla="*/ 10 h 112"/>
                    <a:gd name="T24" fmla="*/ 8 w 72"/>
                    <a:gd name="T25" fmla="*/ 22 h 112"/>
                    <a:gd name="T26" fmla="*/ 60 w 72"/>
                    <a:gd name="T27" fmla="*/ 98 h 112"/>
                    <a:gd name="T28" fmla="*/ 60 w 72"/>
                    <a:gd name="T29" fmla="*/ 98 h 112"/>
                    <a:gd name="T30" fmla="*/ 66 w 72"/>
                    <a:gd name="T31" fmla="*/ 108 h 112"/>
                    <a:gd name="T32" fmla="*/ 70 w 72"/>
                    <a:gd name="T33" fmla="*/ 112 h 112"/>
                    <a:gd name="T34" fmla="*/ 70 w 72"/>
                    <a:gd name="T35" fmla="*/ 112 h 1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72" h="112">
                      <a:moveTo>
                        <a:pt x="70" y="112"/>
                      </a:moveTo>
                      <a:lnTo>
                        <a:pt x="70" y="112"/>
                      </a:lnTo>
                      <a:lnTo>
                        <a:pt x="72" y="110"/>
                      </a:lnTo>
                      <a:lnTo>
                        <a:pt x="72" y="110"/>
                      </a:lnTo>
                      <a:lnTo>
                        <a:pt x="64" y="96"/>
                      </a:lnTo>
                      <a:lnTo>
                        <a:pt x="8" y="10"/>
                      </a:lnTo>
                      <a:lnTo>
                        <a:pt x="8" y="10"/>
                      </a:lnTo>
                      <a:lnTo>
                        <a:pt x="2" y="2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2" y="10"/>
                      </a:lnTo>
                      <a:lnTo>
                        <a:pt x="8" y="22"/>
                      </a:lnTo>
                      <a:lnTo>
                        <a:pt x="60" y="98"/>
                      </a:lnTo>
                      <a:lnTo>
                        <a:pt x="60" y="98"/>
                      </a:lnTo>
                      <a:lnTo>
                        <a:pt x="66" y="108"/>
                      </a:lnTo>
                      <a:lnTo>
                        <a:pt x="70" y="112"/>
                      </a:lnTo>
                      <a:lnTo>
                        <a:pt x="70" y="11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1" name="Freeform 50"/>
                <p:cNvSpPr>
                  <a:spLocks/>
                </p:cNvSpPr>
                <p:nvPr/>
              </p:nvSpPr>
              <p:spPr bwMode="auto">
                <a:xfrm>
                  <a:off x="5191125" y="3379788"/>
                  <a:ext cx="0" cy="3175"/>
                </a:xfrm>
                <a:custGeom>
                  <a:avLst/>
                  <a:gdLst>
                    <a:gd name="T0" fmla="*/ 0 h 2"/>
                    <a:gd name="T1" fmla="*/ 0 h 2"/>
                    <a:gd name="T2" fmla="*/ 2 h 2"/>
                    <a:gd name="T3" fmla="*/ 2 h 2"/>
                    <a:gd name="T4" fmla="*/ 0 h 2"/>
                    <a:gd name="T5" fmla="*/ 0 h 2"/>
                    <a:gd name="T6" fmla="*/ 0 h 2"/>
                    <a:gd name="T7" fmla="*/ 0 h 2"/>
                    <a:gd name="T8" fmla="*/ 0 h 2"/>
                    <a:gd name="T9" fmla="*/ 0 h 2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  <a:cxn ang="0">
                      <a:pos x="0" y="T5"/>
                    </a:cxn>
                    <a:cxn ang="0">
                      <a:pos x="0" y="T6"/>
                    </a:cxn>
                    <a:cxn ang="0">
                      <a:pos x="0" y="T7"/>
                    </a:cxn>
                    <a:cxn ang="0">
                      <a:pos x="0" y="T8"/>
                    </a:cxn>
                    <a:cxn ang="0">
                      <a:pos x="0" y="T9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2" name="Freeform 51"/>
                <p:cNvSpPr>
                  <a:spLocks/>
                </p:cNvSpPr>
                <p:nvPr/>
              </p:nvSpPr>
              <p:spPr bwMode="auto">
                <a:xfrm>
                  <a:off x="5210175" y="2935288"/>
                  <a:ext cx="292100" cy="434975"/>
                </a:xfrm>
                <a:custGeom>
                  <a:avLst/>
                  <a:gdLst>
                    <a:gd name="T0" fmla="*/ 2 w 184"/>
                    <a:gd name="T1" fmla="*/ 274 h 274"/>
                    <a:gd name="T2" fmla="*/ 2 w 184"/>
                    <a:gd name="T3" fmla="*/ 274 h 274"/>
                    <a:gd name="T4" fmla="*/ 12 w 184"/>
                    <a:gd name="T5" fmla="*/ 260 h 274"/>
                    <a:gd name="T6" fmla="*/ 160 w 184"/>
                    <a:gd name="T7" fmla="*/ 36 h 274"/>
                    <a:gd name="T8" fmla="*/ 160 w 184"/>
                    <a:gd name="T9" fmla="*/ 36 h 274"/>
                    <a:gd name="T10" fmla="*/ 168 w 184"/>
                    <a:gd name="T11" fmla="*/ 26 h 274"/>
                    <a:gd name="T12" fmla="*/ 176 w 184"/>
                    <a:gd name="T13" fmla="*/ 18 h 274"/>
                    <a:gd name="T14" fmla="*/ 176 w 184"/>
                    <a:gd name="T15" fmla="*/ 18 h 274"/>
                    <a:gd name="T16" fmla="*/ 182 w 184"/>
                    <a:gd name="T17" fmla="*/ 12 h 274"/>
                    <a:gd name="T18" fmla="*/ 184 w 184"/>
                    <a:gd name="T19" fmla="*/ 4 h 274"/>
                    <a:gd name="T20" fmla="*/ 184 w 184"/>
                    <a:gd name="T21" fmla="*/ 4 h 274"/>
                    <a:gd name="T22" fmla="*/ 184 w 184"/>
                    <a:gd name="T23" fmla="*/ 2 h 274"/>
                    <a:gd name="T24" fmla="*/ 182 w 184"/>
                    <a:gd name="T25" fmla="*/ 0 h 274"/>
                    <a:gd name="T26" fmla="*/ 180 w 184"/>
                    <a:gd name="T27" fmla="*/ 0 h 274"/>
                    <a:gd name="T28" fmla="*/ 176 w 184"/>
                    <a:gd name="T29" fmla="*/ 2 h 274"/>
                    <a:gd name="T30" fmla="*/ 176 w 184"/>
                    <a:gd name="T31" fmla="*/ 2 h 274"/>
                    <a:gd name="T32" fmla="*/ 168 w 184"/>
                    <a:gd name="T33" fmla="*/ 10 h 274"/>
                    <a:gd name="T34" fmla="*/ 160 w 184"/>
                    <a:gd name="T35" fmla="*/ 20 h 274"/>
                    <a:gd name="T36" fmla="*/ 160 w 184"/>
                    <a:gd name="T37" fmla="*/ 20 h 274"/>
                    <a:gd name="T38" fmla="*/ 144 w 184"/>
                    <a:gd name="T39" fmla="*/ 44 h 274"/>
                    <a:gd name="T40" fmla="*/ 8 w 184"/>
                    <a:gd name="T41" fmla="*/ 258 h 274"/>
                    <a:gd name="T42" fmla="*/ 8 w 184"/>
                    <a:gd name="T43" fmla="*/ 258 h 274"/>
                    <a:gd name="T44" fmla="*/ 0 w 184"/>
                    <a:gd name="T45" fmla="*/ 272 h 274"/>
                    <a:gd name="T46" fmla="*/ 0 w 184"/>
                    <a:gd name="T47" fmla="*/ 272 h 274"/>
                    <a:gd name="T48" fmla="*/ 0 w 184"/>
                    <a:gd name="T49" fmla="*/ 274 h 274"/>
                    <a:gd name="T50" fmla="*/ 0 w 184"/>
                    <a:gd name="T51" fmla="*/ 274 h 274"/>
                    <a:gd name="T52" fmla="*/ 2 w 184"/>
                    <a:gd name="T53" fmla="*/ 274 h 274"/>
                    <a:gd name="T54" fmla="*/ 2 w 184"/>
                    <a:gd name="T55" fmla="*/ 274 h 2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184" h="274">
                      <a:moveTo>
                        <a:pt x="2" y="274"/>
                      </a:moveTo>
                      <a:lnTo>
                        <a:pt x="2" y="274"/>
                      </a:lnTo>
                      <a:lnTo>
                        <a:pt x="12" y="260"/>
                      </a:lnTo>
                      <a:lnTo>
                        <a:pt x="160" y="36"/>
                      </a:lnTo>
                      <a:lnTo>
                        <a:pt x="160" y="36"/>
                      </a:lnTo>
                      <a:lnTo>
                        <a:pt x="168" y="26"/>
                      </a:lnTo>
                      <a:lnTo>
                        <a:pt x="176" y="18"/>
                      </a:lnTo>
                      <a:lnTo>
                        <a:pt x="176" y="18"/>
                      </a:lnTo>
                      <a:lnTo>
                        <a:pt x="182" y="12"/>
                      </a:lnTo>
                      <a:lnTo>
                        <a:pt x="184" y="4"/>
                      </a:lnTo>
                      <a:lnTo>
                        <a:pt x="184" y="4"/>
                      </a:lnTo>
                      <a:lnTo>
                        <a:pt x="184" y="2"/>
                      </a:lnTo>
                      <a:lnTo>
                        <a:pt x="182" y="0"/>
                      </a:lnTo>
                      <a:lnTo>
                        <a:pt x="180" y="0"/>
                      </a:lnTo>
                      <a:lnTo>
                        <a:pt x="176" y="2"/>
                      </a:lnTo>
                      <a:lnTo>
                        <a:pt x="176" y="2"/>
                      </a:lnTo>
                      <a:lnTo>
                        <a:pt x="168" y="10"/>
                      </a:lnTo>
                      <a:lnTo>
                        <a:pt x="160" y="20"/>
                      </a:lnTo>
                      <a:lnTo>
                        <a:pt x="160" y="20"/>
                      </a:lnTo>
                      <a:lnTo>
                        <a:pt x="144" y="44"/>
                      </a:lnTo>
                      <a:lnTo>
                        <a:pt x="8" y="258"/>
                      </a:lnTo>
                      <a:lnTo>
                        <a:pt x="8" y="258"/>
                      </a:lnTo>
                      <a:lnTo>
                        <a:pt x="0" y="272"/>
                      </a:lnTo>
                      <a:lnTo>
                        <a:pt x="0" y="272"/>
                      </a:lnTo>
                      <a:lnTo>
                        <a:pt x="0" y="274"/>
                      </a:lnTo>
                      <a:lnTo>
                        <a:pt x="0" y="274"/>
                      </a:lnTo>
                      <a:lnTo>
                        <a:pt x="2" y="274"/>
                      </a:lnTo>
                      <a:lnTo>
                        <a:pt x="2" y="27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3" name="Freeform 52"/>
                <p:cNvSpPr>
                  <a:spLocks noEditPoints="1"/>
                </p:cNvSpPr>
                <p:nvPr/>
              </p:nvSpPr>
              <p:spPr bwMode="auto">
                <a:xfrm>
                  <a:off x="5073650" y="2381609"/>
                  <a:ext cx="1257300" cy="1758950"/>
                </a:xfrm>
                <a:custGeom>
                  <a:avLst/>
                  <a:gdLst>
                    <a:gd name="T0" fmla="*/ 780 w 792"/>
                    <a:gd name="T1" fmla="*/ 16 h 1108"/>
                    <a:gd name="T2" fmla="*/ 752 w 792"/>
                    <a:gd name="T3" fmla="*/ 4 h 1108"/>
                    <a:gd name="T4" fmla="*/ 622 w 792"/>
                    <a:gd name="T5" fmla="*/ 26 h 1108"/>
                    <a:gd name="T6" fmla="*/ 230 w 792"/>
                    <a:gd name="T7" fmla="*/ 382 h 1108"/>
                    <a:gd name="T8" fmla="*/ 118 w 792"/>
                    <a:gd name="T9" fmla="*/ 576 h 1108"/>
                    <a:gd name="T10" fmla="*/ 106 w 792"/>
                    <a:gd name="T11" fmla="*/ 550 h 1108"/>
                    <a:gd name="T12" fmla="*/ 112 w 792"/>
                    <a:gd name="T13" fmla="*/ 538 h 1108"/>
                    <a:gd name="T14" fmla="*/ 94 w 792"/>
                    <a:gd name="T15" fmla="*/ 520 h 1108"/>
                    <a:gd name="T16" fmla="*/ 90 w 792"/>
                    <a:gd name="T17" fmla="*/ 516 h 1108"/>
                    <a:gd name="T18" fmla="*/ 80 w 792"/>
                    <a:gd name="T19" fmla="*/ 512 h 1108"/>
                    <a:gd name="T20" fmla="*/ 72 w 792"/>
                    <a:gd name="T21" fmla="*/ 516 h 1108"/>
                    <a:gd name="T22" fmla="*/ 68 w 792"/>
                    <a:gd name="T23" fmla="*/ 522 h 1108"/>
                    <a:gd name="T24" fmla="*/ 56 w 792"/>
                    <a:gd name="T25" fmla="*/ 522 h 1108"/>
                    <a:gd name="T26" fmla="*/ 44 w 792"/>
                    <a:gd name="T27" fmla="*/ 538 h 1108"/>
                    <a:gd name="T28" fmla="*/ 40 w 792"/>
                    <a:gd name="T29" fmla="*/ 560 h 1108"/>
                    <a:gd name="T30" fmla="*/ 0 w 792"/>
                    <a:gd name="T31" fmla="*/ 900 h 1108"/>
                    <a:gd name="T32" fmla="*/ 46 w 792"/>
                    <a:gd name="T33" fmla="*/ 738 h 1108"/>
                    <a:gd name="T34" fmla="*/ 32 w 792"/>
                    <a:gd name="T35" fmla="*/ 854 h 1108"/>
                    <a:gd name="T36" fmla="*/ 40 w 792"/>
                    <a:gd name="T37" fmla="*/ 950 h 1108"/>
                    <a:gd name="T38" fmla="*/ 32 w 792"/>
                    <a:gd name="T39" fmla="*/ 1026 h 1108"/>
                    <a:gd name="T40" fmla="*/ 80 w 792"/>
                    <a:gd name="T41" fmla="*/ 1078 h 1108"/>
                    <a:gd name="T42" fmla="*/ 120 w 792"/>
                    <a:gd name="T43" fmla="*/ 964 h 1108"/>
                    <a:gd name="T44" fmla="*/ 120 w 792"/>
                    <a:gd name="T45" fmla="*/ 896 h 1108"/>
                    <a:gd name="T46" fmla="*/ 114 w 792"/>
                    <a:gd name="T47" fmla="*/ 814 h 1108"/>
                    <a:gd name="T48" fmla="*/ 108 w 792"/>
                    <a:gd name="T49" fmla="*/ 732 h 1108"/>
                    <a:gd name="T50" fmla="*/ 156 w 792"/>
                    <a:gd name="T51" fmla="*/ 900 h 1108"/>
                    <a:gd name="T52" fmla="*/ 204 w 792"/>
                    <a:gd name="T53" fmla="*/ 1010 h 1108"/>
                    <a:gd name="T54" fmla="*/ 242 w 792"/>
                    <a:gd name="T55" fmla="*/ 1064 h 1108"/>
                    <a:gd name="T56" fmla="*/ 294 w 792"/>
                    <a:gd name="T57" fmla="*/ 1102 h 1108"/>
                    <a:gd name="T58" fmla="*/ 316 w 792"/>
                    <a:gd name="T59" fmla="*/ 1104 h 1108"/>
                    <a:gd name="T60" fmla="*/ 366 w 792"/>
                    <a:gd name="T61" fmla="*/ 1096 h 1108"/>
                    <a:gd name="T62" fmla="*/ 408 w 792"/>
                    <a:gd name="T63" fmla="*/ 1072 h 1108"/>
                    <a:gd name="T64" fmla="*/ 432 w 792"/>
                    <a:gd name="T65" fmla="*/ 1058 h 1108"/>
                    <a:gd name="T66" fmla="*/ 454 w 792"/>
                    <a:gd name="T67" fmla="*/ 1034 h 1108"/>
                    <a:gd name="T68" fmla="*/ 470 w 792"/>
                    <a:gd name="T69" fmla="*/ 1030 h 1108"/>
                    <a:gd name="T70" fmla="*/ 502 w 792"/>
                    <a:gd name="T71" fmla="*/ 1002 h 1108"/>
                    <a:gd name="T72" fmla="*/ 508 w 792"/>
                    <a:gd name="T73" fmla="*/ 988 h 1108"/>
                    <a:gd name="T74" fmla="*/ 534 w 792"/>
                    <a:gd name="T75" fmla="*/ 974 h 1108"/>
                    <a:gd name="T76" fmla="*/ 550 w 792"/>
                    <a:gd name="T77" fmla="*/ 952 h 1108"/>
                    <a:gd name="T78" fmla="*/ 576 w 792"/>
                    <a:gd name="T79" fmla="*/ 860 h 1108"/>
                    <a:gd name="T80" fmla="*/ 580 w 792"/>
                    <a:gd name="T81" fmla="*/ 832 h 1108"/>
                    <a:gd name="T82" fmla="*/ 524 w 792"/>
                    <a:gd name="T83" fmla="*/ 726 h 1108"/>
                    <a:gd name="T84" fmla="*/ 460 w 792"/>
                    <a:gd name="T85" fmla="*/ 674 h 1108"/>
                    <a:gd name="T86" fmla="*/ 564 w 792"/>
                    <a:gd name="T87" fmla="*/ 630 h 1108"/>
                    <a:gd name="T88" fmla="*/ 694 w 792"/>
                    <a:gd name="T89" fmla="*/ 536 h 1108"/>
                    <a:gd name="T90" fmla="*/ 756 w 792"/>
                    <a:gd name="T91" fmla="*/ 300 h 1108"/>
                    <a:gd name="T92" fmla="*/ 74 w 792"/>
                    <a:gd name="T93" fmla="*/ 522 h 1108"/>
                    <a:gd name="T94" fmla="*/ 74 w 792"/>
                    <a:gd name="T95" fmla="*/ 522 h 11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</a:cxnLst>
                  <a:rect l="0" t="0" r="r" b="b"/>
                  <a:pathLst>
                    <a:path w="792" h="1108">
                      <a:moveTo>
                        <a:pt x="792" y="30"/>
                      </a:moveTo>
                      <a:lnTo>
                        <a:pt x="792" y="30"/>
                      </a:lnTo>
                      <a:lnTo>
                        <a:pt x="786" y="20"/>
                      </a:lnTo>
                      <a:lnTo>
                        <a:pt x="780" y="16"/>
                      </a:lnTo>
                      <a:lnTo>
                        <a:pt x="774" y="12"/>
                      </a:lnTo>
                      <a:lnTo>
                        <a:pt x="774" y="12"/>
                      </a:lnTo>
                      <a:lnTo>
                        <a:pt x="764" y="6"/>
                      </a:lnTo>
                      <a:lnTo>
                        <a:pt x="752" y="4"/>
                      </a:lnTo>
                      <a:lnTo>
                        <a:pt x="732" y="0"/>
                      </a:lnTo>
                      <a:lnTo>
                        <a:pt x="716" y="0"/>
                      </a:lnTo>
                      <a:lnTo>
                        <a:pt x="710" y="0"/>
                      </a:lnTo>
                      <a:lnTo>
                        <a:pt x="622" y="26"/>
                      </a:lnTo>
                      <a:lnTo>
                        <a:pt x="522" y="78"/>
                      </a:lnTo>
                      <a:lnTo>
                        <a:pt x="418" y="162"/>
                      </a:lnTo>
                      <a:lnTo>
                        <a:pt x="338" y="244"/>
                      </a:lnTo>
                      <a:lnTo>
                        <a:pt x="230" y="382"/>
                      </a:lnTo>
                      <a:lnTo>
                        <a:pt x="166" y="484"/>
                      </a:lnTo>
                      <a:lnTo>
                        <a:pt x="128" y="552"/>
                      </a:lnTo>
                      <a:lnTo>
                        <a:pt x="118" y="576"/>
                      </a:lnTo>
                      <a:lnTo>
                        <a:pt x="118" y="576"/>
                      </a:lnTo>
                      <a:lnTo>
                        <a:pt x="118" y="570"/>
                      </a:lnTo>
                      <a:lnTo>
                        <a:pt x="118" y="570"/>
                      </a:lnTo>
                      <a:lnTo>
                        <a:pt x="114" y="562"/>
                      </a:lnTo>
                      <a:lnTo>
                        <a:pt x="106" y="550"/>
                      </a:lnTo>
                      <a:lnTo>
                        <a:pt x="106" y="550"/>
                      </a:lnTo>
                      <a:lnTo>
                        <a:pt x="110" y="544"/>
                      </a:lnTo>
                      <a:lnTo>
                        <a:pt x="112" y="538"/>
                      </a:lnTo>
                      <a:lnTo>
                        <a:pt x="112" y="538"/>
                      </a:lnTo>
                      <a:lnTo>
                        <a:pt x="110" y="530"/>
                      </a:lnTo>
                      <a:lnTo>
                        <a:pt x="106" y="526"/>
                      </a:lnTo>
                      <a:lnTo>
                        <a:pt x="102" y="522"/>
                      </a:lnTo>
                      <a:lnTo>
                        <a:pt x="94" y="520"/>
                      </a:lnTo>
                      <a:lnTo>
                        <a:pt x="94" y="520"/>
                      </a:lnTo>
                      <a:lnTo>
                        <a:pt x="92" y="520"/>
                      </a:lnTo>
                      <a:lnTo>
                        <a:pt x="94" y="516"/>
                      </a:lnTo>
                      <a:lnTo>
                        <a:pt x="90" y="516"/>
                      </a:lnTo>
                      <a:lnTo>
                        <a:pt x="86" y="516"/>
                      </a:lnTo>
                      <a:lnTo>
                        <a:pt x="86" y="516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76" y="514"/>
                      </a:lnTo>
                      <a:lnTo>
                        <a:pt x="72" y="512"/>
                      </a:lnTo>
                      <a:lnTo>
                        <a:pt x="72" y="516"/>
                      </a:lnTo>
                      <a:lnTo>
                        <a:pt x="68" y="516"/>
                      </a:lnTo>
                      <a:lnTo>
                        <a:pt x="66" y="516"/>
                      </a:lnTo>
                      <a:lnTo>
                        <a:pt x="68" y="520"/>
                      </a:lnTo>
                      <a:lnTo>
                        <a:pt x="68" y="522"/>
                      </a:lnTo>
                      <a:lnTo>
                        <a:pt x="68" y="522"/>
                      </a:lnTo>
                      <a:lnTo>
                        <a:pt x="62" y="520"/>
                      </a:lnTo>
                      <a:lnTo>
                        <a:pt x="62" y="520"/>
                      </a:lnTo>
                      <a:lnTo>
                        <a:pt x="56" y="522"/>
                      </a:lnTo>
                      <a:lnTo>
                        <a:pt x="50" y="526"/>
                      </a:lnTo>
                      <a:lnTo>
                        <a:pt x="46" y="530"/>
                      </a:lnTo>
                      <a:lnTo>
                        <a:pt x="44" y="538"/>
                      </a:lnTo>
                      <a:lnTo>
                        <a:pt x="44" y="538"/>
                      </a:lnTo>
                      <a:lnTo>
                        <a:pt x="46" y="542"/>
                      </a:lnTo>
                      <a:lnTo>
                        <a:pt x="48" y="548"/>
                      </a:lnTo>
                      <a:lnTo>
                        <a:pt x="48" y="548"/>
                      </a:lnTo>
                      <a:lnTo>
                        <a:pt x="40" y="560"/>
                      </a:lnTo>
                      <a:lnTo>
                        <a:pt x="36" y="568"/>
                      </a:lnTo>
                      <a:lnTo>
                        <a:pt x="28" y="552"/>
                      </a:lnTo>
                      <a:lnTo>
                        <a:pt x="0" y="502"/>
                      </a:lnTo>
                      <a:lnTo>
                        <a:pt x="0" y="900"/>
                      </a:lnTo>
                      <a:lnTo>
                        <a:pt x="0" y="900"/>
                      </a:lnTo>
                      <a:lnTo>
                        <a:pt x="18" y="834"/>
                      </a:lnTo>
                      <a:lnTo>
                        <a:pt x="32" y="782"/>
                      </a:lnTo>
                      <a:lnTo>
                        <a:pt x="46" y="738"/>
                      </a:lnTo>
                      <a:lnTo>
                        <a:pt x="44" y="766"/>
                      </a:lnTo>
                      <a:lnTo>
                        <a:pt x="38" y="814"/>
                      </a:lnTo>
                      <a:lnTo>
                        <a:pt x="40" y="832"/>
                      </a:lnTo>
                      <a:lnTo>
                        <a:pt x="32" y="854"/>
                      </a:lnTo>
                      <a:lnTo>
                        <a:pt x="32" y="888"/>
                      </a:lnTo>
                      <a:lnTo>
                        <a:pt x="32" y="896"/>
                      </a:lnTo>
                      <a:lnTo>
                        <a:pt x="32" y="946"/>
                      </a:lnTo>
                      <a:lnTo>
                        <a:pt x="40" y="950"/>
                      </a:lnTo>
                      <a:lnTo>
                        <a:pt x="40" y="958"/>
                      </a:lnTo>
                      <a:lnTo>
                        <a:pt x="32" y="964"/>
                      </a:lnTo>
                      <a:lnTo>
                        <a:pt x="32" y="988"/>
                      </a:lnTo>
                      <a:lnTo>
                        <a:pt x="32" y="1026"/>
                      </a:lnTo>
                      <a:lnTo>
                        <a:pt x="48" y="1058"/>
                      </a:lnTo>
                      <a:lnTo>
                        <a:pt x="72" y="1078"/>
                      </a:lnTo>
                      <a:lnTo>
                        <a:pt x="76" y="1056"/>
                      </a:lnTo>
                      <a:lnTo>
                        <a:pt x="80" y="1078"/>
                      </a:lnTo>
                      <a:lnTo>
                        <a:pt x="104" y="1058"/>
                      </a:lnTo>
                      <a:lnTo>
                        <a:pt x="120" y="1026"/>
                      </a:lnTo>
                      <a:lnTo>
                        <a:pt x="120" y="988"/>
                      </a:lnTo>
                      <a:lnTo>
                        <a:pt x="120" y="964"/>
                      </a:lnTo>
                      <a:lnTo>
                        <a:pt x="112" y="958"/>
                      </a:lnTo>
                      <a:lnTo>
                        <a:pt x="112" y="950"/>
                      </a:lnTo>
                      <a:lnTo>
                        <a:pt x="120" y="946"/>
                      </a:lnTo>
                      <a:lnTo>
                        <a:pt x="120" y="896"/>
                      </a:lnTo>
                      <a:lnTo>
                        <a:pt x="120" y="888"/>
                      </a:lnTo>
                      <a:lnTo>
                        <a:pt x="120" y="854"/>
                      </a:lnTo>
                      <a:lnTo>
                        <a:pt x="112" y="832"/>
                      </a:lnTo>
                      <a:lnTo>
                        <a:pt x="114" y="814"/>
                      </a:lnTo>
                      <a:lnTo>
                        <a:pt x="108" y="766"/>
                      </a:lnTo>
                      <a:lnTo>
                        <a:pt x="106" y="738"/>
                      </a:lnTo>
                      <a:lnTo>
                        <a:pt x="106" y="738"/>
                      </a:lnTo>
                      <a:lnTo>
                        <a:pt x="108" y="732"/>
                      </a:lnTo>
                      <a:lnTo>
                        <a:pt x="108" y="732"/>
                      </a:lnTo>
                      <a:lnTo>
                        <a:pt x="122" y="778"/>
                      </a:lnTo>
                      <a:lnTo>
                        <a:pt x="138" y="834"/>
                      </a:lnTo>
                      <a:lnTo>
                        <a:pt x="156" y="900"/>
                      </a:lnTo>
                      <a:lnTo>
                        <a:pt x="156" y="900"/>
                      </a:lnTo>
                      <a:lnTo>
                        <a:pt x="174" y="942"/>
                      </a:lnTo>
                      <a:lnTo>
                        <a:pt x="190" y="978"/>
                      </a:lnTo>
                      <a:lnTo>
                        <a:pt x="204" y="1010"/>
                      </a:lnTo>
                      <a:lnTo>
                        <a:pt x="204" y="1010"/>
                      </a:lnTo>
                      <a:lnTo>
                        <a:pt x="218" y="1034"/>
                      </a:lnTo>
                      <a:lnTo>
                        <a:pt x="230" y="1050"/>
                      </a:lnTo>
                      <a:lnTo>
                        <a:pt x="242" y="1064"/>
                      </a:lnTo>
                      <a:lnTo>
                        <a:pt x="268" y="1090"/>
                      </a:lnTo>
                      <a:lnTo>
                        <a:pt x="284" y="1100"/>
                      </a:lnTo>
                      <a:lnTo>
                        <a:pt x="294" y="1102"/>
                      </a:lnTo>
                      <a:lnTo>
                        <a:pt x="294" y="1102"/>
                      </a:lnTo>
                      <a:lnTo>
                        <a:pt x="296" y="1100"/>
                      </a:lnTo>
                      <a:lnTo>
                        <a:pt x="300" y="1098"/>
                      </a:lnTo>
                      <a:lnTo>
                        <a:pt x="308" y="1100"/>
                      </a:lnTo>
                      <a:lnTo>
                        <a:pt x="316" y="1104"/>
                      </a:lnTo>
                      <a:lnTo>
                        <a:pt x="316" y="1104"/>
                      </a:lnTo>
                      <a:lnTo>
                        <a:pt x="322" y="1108"/>
                      </a:lnTo>
                      <a:lnTo>
                        <a:pt x="350" y="1108"/>
                      </a:lnTo>
                      <a:lnTo>
                        <a:pt x="366" y="1096"/>
                      </a:lnTo>
                      <a:lnTo>
                        <a:pt x="384" y="1082"/>
                      </a:lnTo>
                      <a:lnTo>
                        <a:pt x="384" y="1082"/>
                      </a:lnTo>
                      <a:lnTo>
                        <a:pt x="396" y="1076"/>
                      </a:lnTo>
                      <a:lnTo>
                        <a:pt x="408" y="1072"/>
                      </a:lnTo>
                      <a:lnTo>
                        <a:pt x="418" y="1068"/>
                      </a:lnTo>
                      <a:lnTo>
                        <a:pt x="418" y="1068"/>
                      </a:lnTo>
                      <a:lnTo>
                        <a:pt x="426" y="1064"/>
                      </a:lnTo>
                      <a:lnTo>
                        <a:pt x="432" y="1058"/>
                      </a:lnTo>
                      <a:lnTo>
                        <a:pt x="438" y="1050"/>
                      </a:lnTo>
                      <a:lnTo>
                        <a:pt x="438" y="1050"/>
                      </a:lnTo>
                      <a:lnTo>
                        <a:pt x="446" y="1040"/>
                      </a:lnTo>
                      <a:lnTo>
                        <a:pt x="454" y="1034"/>
                      </a:lnTo>
                      <a:lnTo>
                        <a:pt x="458" y="1032"/>
                      </a:lnTo>
                      <a:lnTo>
                        <a:pt x="462" y="1030"/>
                      </a:lnTo>
                      <a:lnTo>
                        <a:pt x="462" y="1030"/>
                      </a:lnTo>
                      <a:lnTo>
                        <a:pt x="470" y="1030"/>
                      </a:lnTo>
                      <a:lnTo>
                        <a:pt x="480" y="1026"/>
                      </a:lnTo>
                      <a:lnTo>
                        <a:pt x="492" y="1014"/>
                      </a:lnTo>
                      <a:lnTo>
                        <a:pt x="492" y="1014"/>
                      </a:lnTo>
                      <a:lnTo>
                        <a:pt x="502" y="100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8" y="988"/>
                      </a:lnTo>
                      <a:lnTo>
                        <a:pt x="514" y="982"/>
                      </a:lnTo>
                      <a:lnTo>
                        <a:pt x="526" y="976"/>
                      </a:lnTo>
                      <a:lnTo>
                        <a:pt x="526" y="976"/>
                      </a:lnTo>
                      <a:lnTo>
                        <a:pt x="534" y="974"/>
                      </a:lnTo>
                      <a:lnTo>
                        <a:pt x="538" y="970"/>
                      </a:lnTo>
                      <a:lnTo>
                        <a:pt x="546" y="962"/>
                      </a:lnTo>
                      <a:lnTo>
                        <a:pt x="548" y="954"/>
                      </a:lnTo>
                      <a:lnTo>
                        <a:pt x="550" y="952"/>
                      </a:lnTo>
                      <a:lnTo>
                        <a:pt x="560" y="916"/>
                      </a:lnTo>
                      <a:lnTo>
                        <a:pt x="576" y="890"/>
                      </a:lnTo>
                      <a:lnTo>
                        <a:pt x="576" y="860"/>
                      </a:lnTo>
                      <a:lnTo>
                        <a:pt x="576" y="860"/>
                      </a:lnTo>
                      <a:lnTo>
                        <a:pt x="578" y="850"/>
                      </a:lnTo>
                      <a:lnTo>
                        <a:pt x="580" y="840"/>
                      </a:lnTo>
                      <a:lnTo>
                        <a:pt x="580" y="832"/>
                      </a:lnTo>
                      <a:lnTo>
                        <a:pt x="580" y="832"/>
                      </a:lnTo>
                      <a:lnTo>
                        <a:pt x="576" y="820"/>
                      </a:lnTo>
                      <a:lnTo>
                        <a:pt x="572" y="808"/>
                      </a:lnTo>
                      <a:lnTo>
                        <a:pt x="566" y="792"/>
                      </a:lnTo>
                      <a:lnTo>
                        <a:pt x="524" y="726"/>
                      </a:lnTo>
                      <a:lnTo>
                        <a:pt x="524" y="726"/>
                      </a:lnTo>
                      <a:lnTo>
                        <a:pt x="474" y="680"/>
                      </a:lnTo>
                      <a:lnTo>
                        <a:pt x="474" y="680"/>
                      </a:lnTo>
                      <a:lnTo>
                        <a:pt x="460" y="674"/>
                      </a:lnTo>
                      <a:lnTo>
                        <a:pt x="438" y="666"/>
                      </a:lnTo>
                      <a:lnTo>
                        <a:pt x="384" y="646"/>
                      </a:lnTo>
                      <a:lnTo>
                        <a:pt x="524" y="634"/>
                      </a:lnTo>
                      <a:lnTo>
                        <a:pt x="564" y="630"/>
                      </a:lnTo>
                      <a:lnTo>
                        <a:pt x="606" y="624"/>
                      </a:lnTo>
                      <a:lnTo>
                        <a:pt x="636" y="608"/>
                      </a:lnTo>
                      <a:lnTo>
                        <a:pt x="666" y="580"/>
                      </a:lnTo>
                      <a:lnTo>
                        <a:pt x="694" y="536"/>
                      </a:lnTo>
                      <a:lnTo>
                        <a:pt x="714" y="486"/>
                      </a:lnTo>
                      <a:lnTo>
                        <a:pt x="724" y="454"/>
                      </a:lnTo>
                      <a:lnTo>
                        <a:pt x="742" y="360"/>
                      </a:lnTo>
                      <a:lnTo>
                        <a:pt x="756" y="300"/>
                      </a:lnTo>
                      <a:lnTo>
                        <a:pt x="788" y="150"/>
                      </a:lnTo>
                      <a:lnTo>
                        <a:pt x="792" y="100"/>
                      </a:lnTo>
                      <a:lnTo>
                        <a:pt x="792" y="30"/>
                      </a:lnTo>
                      <a:close/>
                      <a:moveTo>
                        <a:pt x="74" y="522"/>
                      </a:moveTo>
                      <a:lnTo>
                        <a:pt x="74" y="524"/>
                      </a:lnTo>
                      <a:lnTo>
                        <a:pt x="72" y="522"/>
                      </a:lnTo>
                      <a:lnTo>
                        <a:pt x="74" y="522"/>
                      </a:lnTo>
                      <a:lnTo>
                        <a:pt x="74" y="52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4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16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6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5" name="Group 97"/>
              <p:cNvGrpSpPr>
                <a:grpSpLocks noChangeAspect="1"/>
              </p:cNvGrpSpPr>
              <p:nvPr/>
            </p:nvGrpSpPr>
            <p:grpSpPr>
              <a:xfrm>
                <a:off x="4876750" y="5704502"/>
                <a:ext cx="1752575" cy="1153497"/>
                <a:chOff x="4978400" y="152400"/>
                <a:chExt cx="2489200" cy="16383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6" name="Freeform 28"/>
                <p:cNvSpPr>
                  <a:spLocks/>
                </p:cNvSpPr>
                <p:nvPr/>
              </p:nvSpPr>
              <p:spPr bwMode="auto">
                <a:xfrm>
                  <a:off x="6003925" y="923925"/>
                  <a:ext cx="22225" cy="546100"/>
                </a:xfrm>
                <a:custGeom>
                  <a:avLst/>
                  <a:gdLst>
                    <a:gd name="T0" fmla="*/ 12 w 14"/>
                    <a:gd name="T1" fmla="*/ 344 h 344"/>
                    <a:gd name="T2" fmla="*/ 12 w 14"/>
                    <a:gd name="T3" fmla="*/ 344 h 344"/>
                    <a:gd name="T4" fmla="*/ 14 w 14"/>
                    <a:gd name="T5" fmla="*/ 344 h 344"/>
                    <a:gd name="T6" fmla="*/ 14 w 14"/>
                    <a:gd name="T7" fmla="*/ 344 h 344"/>
                    <a:gd name="T8" fmla="*/ 14 w 14"/>
                    <a:gd name="T9" fmla="*/ 326 h 344"/>
                    <a:gd name="T10" fmla="*/ 14 w 14"/>
                    <a:gd name="T11" fmla="*/ 58 h 344"/>
                    <a:gd name="T12" fmla="*/ 14 w 14"/>
                    <a:gd name="T13" fmla="*/ 58 h 344"/>
                    <a:gd name="T14" fmla="*/ 14 w 14"/>
                    <a:gd name="T15" fmla="*/ 30 h 344"/>
                    <a:gd name="T16" fmla="*/ 14 w 14"/>
                    <a:gd name="T17" fmla="*/ 30 h 344"/>
                    <a:gd name="T18" fmla="*/ 12 w 14"/>
                    <a:gd name="T19" fmla="*/ 16 h 344"/>
                    <a:gd name="T20" fmla="*/ 8 w 14"/>
                    <a:gd name="T21" fmla="*/ 4 h 344"/>
                    <a:gd name="T22" fmla="*/ 8 w 14"/>
                    <a:gd name="T23" fmla="*/ 4 h 344"/>
                    <a:gd name="T24" fmla="*/ 6 w 14"/>
                    <a:gd name="T25" fmla="*/ 2 h 344"/>
                    <a:gd name="T26" fmla="*/ 4 w 14"/>
                    <a:gd name="T27" fmla="*/ 0 h 344"/>
                    <a:gd name="T28" fmla="*/ 2 w 14"/>
                    <a:gd name="T29" fmla="*/ 0 h 344"/>
                    <a:gd name="T30" fmla="*/ 0 w 14"/>
                    <a:gd name="T31" fmla="*/ 2 h 344"/>
                    <a:gd name="T32" fmla="*/ 0 w 14"/>
                    <a:gd name="T33" fmla="*/ 2 h 344"/>
                    <a:gd name="T34" fmla="*/ 0 w 14"/>
                    <a:gd name="T35" fmla="*/ 10 h 344"/>
                    <a:gd name="T36" fmla="*/ 0 w 14"/>
                    <a:gd name="T37" fmla="*/ 18 h 344"/>
                    <a:gd name="T38" fmla="*/ 0 w 14"/>
                    <a:gd name="T39" fmla="*/ 18 h 344"/>
                    <a:gd name="T40" fmla="*/ 2 w 14"/>
                    <a:gd name="T41" fmla="*/ 30 h 344"/>
                    <a:gd name="T42" fmla="*/ 4 w 14"/>
                    <a:gd name="T43" fmla="*/ 44 h 344"/>
                    <a:gd name="T44" fmla="*/ 10 w 14"/>
                    <a:gd name="T45" fmla="*/ 326 h 344"/>
                    <a:gd name="T46" fmla="*/ 10 w 14"/>
                    <a:gd name="T47" fmla="*/ 326 h 344"/>
                    <a:gd name="T48" fmla="*/ 10 w 14"/>
                    <a:gd name="T49" fmla="*/ 338 h 344"/>
                    <a:gd name="T50" fmla="*/ 12 w 14"/>
                    <a:gd name="T51" fmla="*/ 344 h 344"/>
                    <a:gd name="T52" fmla="*/ 12 w 14"/>
                    <a:gd name="T53" fmla="*/ 344 h 3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14" h="344">
                      <a:moveTo>
                        <a:pt x="12" y="344"/>
                      </a:moveTo>
                      <a:lnTo>
                        <a:pt x="12" y="344"/>
                      </a:lnTo>
                      <a:lnTo>
                        <a:pt x="14" y="344"/>
                      </a:lnTo>
                      <a:lnTo>
                        <a:pt x="14" y="344"/>
                      </a:lnTo>
                      <a:lnTo>
                        <a:pt x="14" y="326"/>
                      </a:lnTo>
                      <a:lnTo>
                        <a:pt x="14" y="58"/>
                      </a:lnTo>
                      <a:lnTo>
                        <a:pt x="14" y="58"/>
                      </a:lnTo>
                      <a:lnTo>
                        <a:pt x="14" y="30"/>
                      </a:lnTo>
                      <a:lnTo>
                        <a:pt x="14" y="30"/>
                      </a:lnTo>
                      <a:lnTo>
                        <a:pt x="12" y="16"/>
                      </a:lnTo>
                      <a:lnTo>
                        <a:pt x="8" y="4"/>
                      </a:lnTo>
                      <a:lnTo>
                        <a:pt x="8" y="4"/>
                      </a:lnTo>
                      <a:lnTo>
                        <a:pt x="6" y="2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30"/>
                      </a:lnTo>
                      <a:lnTo>
                        <a:pt x="4" y="44"/>
                      </a:lnTo>
                      <a:lnTo>
                        <a:pt x="10" y="326"/>
                      </a:lnTo>
                      <a:lnTo>
                        <a:pt x="10" y="326"/>
                      </a:lnTo>
                      <a:lnTo>
                        <a:pt x="10" y="338"/>
                      </a:lnTo>
                      <a:lnTo>
                        <a:pt x="12" y="344"/>
                      </a:lnTo>
                      <a:lnTo>
                        <a:pt x="12" y="3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7" name="Freeform 29"/>
                <p:cNvSpPr>
                  <a:spLocks/>
                </p:cNvSpPr>
                <p:nvPr/>
              </p:nvSpPr>
              <p:spPr bwMode="auto">
                <a:xfrm>
                  <a:off x="6019800" y="14827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8" name="Freeform 30"/>
                <p:cNvSpPr>
                  <a:spLocks/>
                </p:cNvSpPr>
                <p:nvPr/>
              </p:nvSpPr>
              <p:spPr bwMode="auto">
                <a:xfrm>
                  <a:off x="6045200" y="1257300"/>
                  <a:ext cx="501650" cy="228600"/>
                </a:xfrm>
                <a:custGeom>
                  <a:avLst/>
                  <a:gdLst>
                    <a:gd name="T0" fmla="*/ 2 w 316"/>
                    <a:gd name="T1" fmla="*/ 144 h 144"/>
                    <a:gd name="T2" fmla="*/ 2 w 316"/>
                    <a:gd name="T3" fmla="*/ 144 h 144"/>
                    <a:gd name="T4" fmla="*/ 18 w 316"/>
                    <a:gd name="T5" fmla="*/ 138 h 144"/>
                    <a:gd name="T6" fmla="*/ 276 w 316"/>
                    <a:gd name="T7" fmla="*/ 20 h 144"/>
                    <a:gd name="T8" fmla="*/ 276 w 316"/>
                    <a:gd name="T9" fmla="*/ 20 h 144"/>
                    <a:gd name="T10" fmla="*/ 288 w 316"/>
                    <a:gd name="T11" fmla="*/ 16 h 144"/>
                    <a:gd name="T12" fmla="*/ 298 w 316"/>
                    <a:gd name="T13" fmla="*/ 12 h 144"/>
                    <a:gd name="T14" fmla="*/ 298 w 316"/>
                    <a:gd name="T15" fmla="*/ 12 h 144"/>
                    <a:gd name="T16" fmla="*/ 306 w 316"/>
                    <a:gd name="T17" fmla="*/ 10 h 144"/>
                    <a:gd name="T18" fmla="*/ 314 w 316"/>
                    <a:gd name="T19" fmla="*/ 6 h 144"/>
                    <a:gd name="T20" fmla="*/ 314 w 316"/>
                    <a:gd name="T21" fmla="*/ 6 h 144"/>
                    <a:gd name="T22" fmla="*/ 316 w 316"/>
                    <a:gd name="T23" fmla="*/ 2 h 144"/>
                    <a:gd name="T24" fmla="*/ 314 w 316"/>
                    <a:gd name="T25" fmla="*/ 0 h 144"/>
                    <a:gd name="T26" fmla="*/ 312 w 316"/>
                    <a:gd name="T27" fmla="*/ 0 h 144"/>
                    <a:gd name="T28" fmla="*/ 308 w 316"/>
                    <a:gd name="T29" fmla="*/ 0 h 144"/>
                    <a:gd name="T30" fmla="*/ 308 w 316"/>
                    <a:gd name="T31" fmla="*/ 0 h 144"/>
                    <a:gd name="T32" fmla="*/ 296 w 316"/>
                    <a:gd name="T33" fmla="*/ 2 h 144"/>
                    <a:gd name="T34" fmla="*/ 284 w 316"/>
                    <a:gd name="T35" fmla="*/ 6 h 144"/>
                    <a:gd name="T36" fmla="*/ 284 w 316"/>
                    <a:gd name="T37" fmla="*/ 6 h 144"/>
                    <a:gd name="T38" fmla="*/ 258 w 316"/>
                    <a:gd name="T39" fmla="*/ 18 h 144"/>
                    <a:gd name="T40" fmla="*/ 16 w 316"/>
                    <a:gd name="T41" fmla="*/ 132 h 144"/>
                    <a:gd name="T42" fmla="*/ 16 w 316"/>
                    <a:gd name="T43" fmla="*/ 132 h 144"/>
                    <a:gd name="T44" fmla="*/ 0 w 316"/>
                    <a:gd name="T45" fmla="*/ 140 h 144"/>
                    <a:gd name="T46" fmla="*/ 0 w 316"/>
                    <a:gd name="T47" fmla="*/ 140 h 144"/>
                    <a:gd name="T48" fmla="*/ 0 w 316"/>
                    <a:gd name="T49" fmla="*/ 142 h 144"/>
                    <a:gd name="T50" fmla="*/ 0 w 316"/>
                    <a:gd name="T51" fmla="*/ 142 h 144"/>
                    <a:gd name="T52" fmla="*/ 2 w 316"/>
                    <a:gd name="T53" fmla="*/ 144 h 144"/>
                    <a:gd name="T54" fmla="*/ 2 w 316"/>
                    <a:gd name="T55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8" y="138"/>
                      </a:lnTo>
                      <a:lnTo>
                        <a:pt x="276" y="20"/>
                      </a:lnTo>
                      <a:lnTo>
                        <a:pt x="276" y="20"/>
                      </a:lnTo>
                      <a:lnTo>
                        <a:pt x="288" y="16"/>
                      </a:lnTo>
                      <a:lnTo>
                        <a:pt x="298" y="12"/>
                      </a:lnTo>
                      <a:lnTo>
                        <a:pt x="298" y="12"/>
                      </a:lnTo>
                      <a:lnTo>
                        <a:pt x="306" y="10"/>
                      </a:lnTo>
                      <a:lnTo>
                        <a:pt x="314" y="6"/>
                      </a:lnTo>
                      <a:lnTo>
                        <a:pt x="314" y="6"/>
                      </a:lnTo>
                      <a:lnTo>
                        <a:pt x="316" y="2"/>
                      </a:lnTo>
                      <a:lnTo>
                        <a:pt x="314" y="0"/>
                      </a:lnTo>
                      <a:lnTo>
                        <a:pt x="312" y="0"/>
                      </a:lnTo>
                      <a:lnTo>
                        <a:pt x="308" y="0"/>
                      </a:lnTo>
                      <a:lnTo>
                        <a:pt x="308" y="0"/>
                      </a:lnTo>
                      <a:lnTo>
                        <a:pt x="296" y="2"/>
                      </a:lnTo>
                      <a:lnTo>
                        <a:pt x="284" y="6"/>
                      </a:lnTo>
                      <a:lnTo>
                        <a:pt x="284" y="6"/>
                      </a:lnTo>
                      <a:lnTo>
                        <a:pt x="258" y="18"/>
                      </a:lnTo>
                      <a:lnTo>
                        <a:pt x="16" y="132"/>
                      </a:lnTo>
                      <a:lnTo>
                        <a:pt x="16" y="132"/>
                      </a:lnTo>
                      <a:lnTo>
                        <a:pt x="0" y="140"/>
                      </a:lnTo>
                      <a:lnTo>
                        <a:pt x="0" y="140"/>
                      </a:lnTo>
                      <a:lnTo>
                        <a:pt x="0" y="142"/>
                      </a:lnTo>
                      <a:lnTo>
                        <a:pt x="0" y="142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9" name="Freeform 31"/>
                <p:cNvSpPr>
                  <a:spLocks noEditPoints="1"/>
                </p:cNvSpPr>
                <p:nvPr/>
              </p:nvSpPr>
              <p:spPr bwMode="auto">
                <a:xfrm>
                  <a:off x="4978400" y="152400"/>
                  <a:ext cx="2489200" cy="1638300"/>
                </a:xfrm>
                <a:custGeom>
                  <a:avLst/>
                  <a:gdLst>
                    <a:gd name="T0" fmla="*/ 1564 w 1568"/>
                    <a:gd name="T1" fmla="*/ 774 h 1032"/>
                    <a:gd name="T2" fmla="*/ 1550 w 1568"/>
                    <a:gd name="T3" fmla="*/ 756 h 1032"/>
                    <a:gd name="T4" fmla="*/ 1514 w 1568"/>
                    <a:gd name="T5" fmla="*/ 728 h 1032"/>
                    <a:gd name="T6" fmla="*/ 1166 w 1568"/>
                    <a:gd name="T7" fmla="*/ 710 h 1032"/>
                    <a:gd name="T8" fmla="*/ 762 w 1568"/>
                    <a:gd name="T9" fmla="*/ 854 h 1032"/>
                    <a:gd name="T10" fmla="*/ 666 w 1568"/>
                    <a:gd name="T11" fmla="*/ 908 h 1032"/>
                    <a:gd name="T12" fmla="*/ 672 w 1568"/>
                    <a:gd name="T13" fmla="*/ 894 h 1032"/>
                    <a:gd name="T14" fmla="*/ 678 w 1568"/>
                    <a:gd name="T15" fmla="*/ 876 h 1032"/>
                    <a:gd name="T16" fmla="*/ 686 w 1568"/>
                    <a:gd name="T17" fmla="*/ 864 h 1032"/>
                    <a:gd name="T18" fmla="*/ 676 w 1568"/>
                    <a:gd name="T19" fmla="*/ 846 h 1032"/>
                    <a:gd name="T20" fmla="*/ 680 w 1568"/>
                    <a:gd name="T21" fmla="*/ 842 h 1032"/>
                    <a:gd name="T22" fmla="*/ 672 w 1568"/>
                    <a:gd name="T23" fmla="*/ 838 h 1032"/>
                    <a:gd name="T24" fmla="*/ 668 w 1568"/>
                    <a:gd name="T25" fmla="*/ 830 h 1032"/>
                    <a:gd name="T26" fmla="*/ 660 w 1568"/>
                    <a:gd name="T27" fmla="*/ 830 h 1032"/>
                    <a:gd name="T28" fmla="*/ 654 w 1568"/>
                    <a:gd name="T29" fmla="*/ 832 h 1032"/>
                    <a:gd name="T30" fmla="*/ 648 w 1568"/>
                    <a:gd name="T31" fmla="*/ 828 h 1032"/>
                    <a:gd name="T32" fmla="*/ 634 w 1568"/>
                    <a:gd name="T33" fmla="*/ 826 h 1032"/>
                    <a:gd name="T34" fmla="*/ 622 w 1568"/>
                    <a:gd name="T35" fmla="*/ 834 h 1032"/>
                    <a:gd name="T36" fmla="*/ 620 w 1568"/>
                    <a:gd name="T37" fmla="*/ 844 h 1032"/>
                    <a:gd name="T38" fmla="*/ 600 w 1568"/>
                    <a:gd name="T39" fmla="*/ 838 h 1032"/>
                    <a:gd name="T40" fmla="*/ 584 w 1568"/>
                    <a:gd name="T41" fmla="*/ 448 h 1032"/>
                    <a:gd name="T42" fmla="*/ 456 w 1568"/>
                    <a:gd name="T43" fmla="*/ 96 h 1032"/>
                    <a:gd name="T44" fmla="*/ 376 w 1568"/>
                    <a:gd name="T45" fmla="*/ 14 h 1032"/>
                    <a:gd name="T46" fmla="*/ 310 w 1568"/>
                    <a:gd name="T47" fmla="*/ 0 h 1032"/>
                    <a:gd name="T48" fmla="*/ 296 w 1568"/>
                    <a:gd name="T49" fmla="*/ 10 h 1032"/>
                    <a:gd name="T50" fmla="*/ 240 w 1568"/>
                    <a:gd name="T51" fmla="*/ 112 h 1032"/>
                    <a:gd name="T52" fmla="*/ 126 w 1568"/>
                    <a:gd name="T53" fmla="*/ 418 h 1032"/>
                    <a:gd name="T54" fmla="*/ 108 w 1568"/>
                    <a:gd name="T55" fmla="*/ 562 h 1032"/>
                    <a:gd name="T56" fmla="*/ 170 w 1568"/>
                    <a:gd name="T57" fmla="*/ 662 h 1032"/>
                    <a:gd name="T58" fmla="*/ 320 w 1568"/>
                    <a:gd name="T59" fmla="*/ 780 h 1032"/>
                    <a:gd name="T60" fmla="*/ 222 w 1568"/>
                    <a:gd name="T61" fmla="*/ 760 h 1032"/>
                    <a:gd name="T62" fmla="*/ 78 w 1568"/>
                    <a:gd name="T63" fmla="*/ 806 h 1032"/>
                    <a:gd name="T64" fmla="*/ 52 w 1568"/>
                    <a:gd name="T65" fmla="*/ 826 h 1032"/>
                    <a:gd name="T66" fmla="*/ 40 w 1568"/>
                    <a:gd name="T67" fmla="*/ 842 h 1032"/>
                    <a:gd name="T68" fmla="*/ 16 w 1568"/>
                    <a:gd name="T69" fmla="*/ 888 h 1032"/>
                    <a:gd name="T70" fmla="*/ 2 w 1568"/>
                    <a:gd name="T71" fmla="*/ 958 h 1032"/>
                    <a:gd name="T72" fmla="*/ 2 w 1568"/>
                    <a:gd name="T73" fmla="*/ 980 h 1032"/>
                    <a:gd name="T74" fmla="*/ 10 w 1568"/>
                    <a:gd name="T75" fmla="*/ 992 h 1032"/>
                    <a:gd name="T76" fmla="*/ 18 w 1568"/>
                    <a:gd name="T77" fmla="*/ 1016 h 1032"/>
                    <a:gd name="T78" fmla="*/ 18 w 1568"/>
                    <a:gd name="T79" fmla="*/ 1032 h 1032"/>
                    <a:gd name="T80" fmla="*/ 512 w 1568"/>
                    <a:gd name="T81" fmla="*/ 1014 h 1032"/>
                    <a:gd name="T82" fmla="*/ 1388 w 1568"/>
                    <a:gd name="T83" fmla="*/ 1020 h 1032"/>
                    <a:gd name="T84" fmla="*/ 1562 w 1568"/>
                    <a:gd name="T85" fmla="*/ 816 h 1032"/>
                    <a:gd name="T86" fmla="*/ 1568 w 1568"/>
                    <a:gd name="T87" fmla="*/ 806 h 1032"/>
                    <a:gd name="T88" fmla="*/ 656 w 1568"/>
                    <a:gd name="T89" fmla="*/ 838 h 1032"/>
                    <a:gd name="T90" fmla="*/ 656 w 1568"/>
                    <a:gd name="T91" fmla="*/ 838 h 10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1568" h="1032">
                      <a:moveTo>
                        <a:pt x="1568" y="784"/>
                      </a:moveTo>
                      <a:lnTo>
                        <a:pt x="1568" y="784"/>
                      </a:lnTo>
                      <a:lnTo>
                        <a:pt x="1564" y="774"/>
                      </a:lnTo>
                      <a:lnTo>
                        <a:pt x="1564" y="774"/>
                      </a:lnTo>
                      <a:lnTo>
                        <a:pt x="1558" y="764"/>
                      </a:lnTo>
                      <a:lnTo>
                        <a:pt x="1550" y="756"/>
                      </a:lnTo>
                      <a:lnTo>
                        <a:pt x="1534" y="742"/>
                      </a:lnTo>
                      <a:lnTo>
                        <a:pt x="1520" y="732"/>
                      </a:lnTo>
                      <a:lnTo>
                        <a:pt x="1514" y="728"/>
                      </a:lnTo>
                      <a:lnTo>
                        <a:pt x="1420" y="702"/>
                      </a:lnTo>
                      <a:lnTo>
                        <a:pt x="1302" y="692"/>
                      </a:lnTo>
                      <a:lnTo>
                        <a:pt x="1166" y="710"/>
                      </a:lnTo>
                      <a:lnTo>
                        <a:pt x="1046" y="738"/>
                      </a:lnTo>
                      <a:lnTo>
                        <a:pt x="874" y="800"/>
                      </a:lnTo>
                      <a:lnTo>
                        <a:pt x="762" y="854"/>
                      </a:lnTo>
                      <a:lnTo>
                        <a:pt x="688" y="894"/>
                      </a:lnTo>
                      <a:lnTo>
                        <a:pt x="666" y="908"/>
                      </a:lnTo>
                      <a:lnTo>
                        <a:pt x="666" y="908"/>
                      </a:lnTo>
                      <a:lnTo>
                        <a:pt x="670" y="904"/>
                      </a:lnTo>
                      <a:lnTo>
                        <a:pt x="670" y="904"/>
                      </a:lnTo>
                      <a:lnTo>
                        <a:pt x="672" y="894"/>
                      </a:lnTo>
                      <a:lnTo>
                        <a:pt x="672" y="880"/>
                      </a:lnTo>
                      <a:lnTo>
                        <a:pt x="672" y="880"/>
                      </a:lnTo>
                      <a:lnTo>
                        <a:pt x="678" y="876"/>
                      </a:lnTo>
                      <a:lnTo>
                        <a:pt x="682" y="872"/>
                      </a:lnTo>
                      <a:lnTo>
                        <a:pt x="682" y="872"/>
                      </a:lnTo>
                      <a:lnTo>
                        <a:pt x="686" y="864"/>
                      </a:lnTo>
                      <a:lnTo>
                        <a:pt x="684" y="858"/>
                      </a:lnTo>
                      <a:lnTo>
                        <a:pt x="682" y="852"/>
                      </a:lnTo>
                      <a:lnTo>
                        <a:pt x="676" y="846"/>
                      </a:lnTo>
                      <a:lnTo>
                        <a:pt x="676" y="846"/>
                      </a:lnTo>
                      <a:lnTo>
                        <a:pt x="674" y="846"/>
                      </a:lnTo>
                      <a:lnTo>
                        <a:pt x="680" y="842"/>
                      </a:lnTo>
                      <a:lnTo>
                        <a:pt x="674" y="840"/>
                      </a:lnTo>
                      <a:lnTo>
                        <a:pt x="672" y="838"/>
                      </a:lnTo>
                      <a:lnTo>
                        <a:pt x="672" y="838"/>
                      </a:lnTo>
                      <a:lnTo>
                        <a:pt x="670" y="832"/>
                      </a:lnTo>
                      <a:lnTo>
                        <a:pt x="668" y="832"/>
                      </a:lnTo>
                      <a:lnTo>
                        <a:pt x="668" y="830"/>
                      </a:lnTo>
                      <a:lnTo>
                        <a:pt x="664" y="830"/>
                      </a:lnTo>
                      <a:lnTo>
                        <a:pt x="660" y="828"/>
                      </a:lnTo>
                      <a:lnTo>
                        <a:pt x="660" y="830"/>
                      </a:lnTo>
                      <a:lnTo>
                        <a:pt x="656" y="828"/>
                      </a:lnTo>
                      <a:lnTo>
                        <a:pt x="654" y="826"/>
                      </a:lnTo>
                      <a:lnTo>
                        <a:pt x="654" y="832"/>
                      </a:lnTo>
                      <a:lnTo>
                        <a:pt x="652" y="832"/>
                      </a:lnTo>
                      <a:lnTo>
                        <a:pt x="652" y="832"/>
                      </a:lnTo>
                      <a:lnTo>
                        <a:pt x="648" y="828"/>
                      </a:lnTo>
                      <a:lnTo>
                        <a:pt x="648" y="828"/>
                      </a:lnTo>
                      <a:lnTo>
                        <a:pt x="642" y="826"/>
                      </a:lnTo>
                      <a:lnTo>
                        <a:pt x="634" y="826"/>
                      </a:lnTo>
                      <a:lnTo>
                        <a:pt x="628" y="828"/>
                      </a:lnTo>
                      <a:lnTo>
                        <a:pt x="622" y="834"/>
                      </a:lnTo>
                      <a:lnTo>
                        <a:pt x="622" y="834"/>
                      </a:lnTo>
                      <a:lnTo>
                        <a:pt x="620" y="840"/>
                      </a:lnTo>
                      <a:lnTo>
                        <a:pt x="620" y="844"/>
                      </a:lnTo>
                      <a:lnTo>
                        <a:pt x="620" y="844"/>
                      </a:lnTo>
                      <a:lnTo>
                        <a:pt x="606" y="850"/>
                      </a:lnTo>
                      <a:lnTo>
                        <a:pt x="598" y="856"/>
                      </a:lnTo>
                      <a:lnTo>
                        <a:pt x="600" y="838"/>
                      </a:lnTo>
                      <a:lnTo>
                        <a:pt x="604" y="756"/>
                      </a:lnTo>
                      <a:lnTo>
                        <a:pt x="604" y="630"/>
                      </a:lnTo>
                      <a:lnTo>
                        <a:pt x="584" y="448"/>
                      </a:lnTo>
                      <a:lnTo>
                        <a:pt x="560" y="328"/>
                      </a:lnTo>
                      <a:lnTo>
                        <a:pt x="516" y="198"/>
                      </a:lnTo>
                      <a:lnTo>
                        <a:pt x="456" y="96"/>
                      </a:lnTo>
                      <a:lnTo>
                        <a:pt x="390" y="22"/>
                      </a:lnTo>
                      <a:lnTo>
                        <a:pt x="390" y="22"/>
                      </a:lnTo>
                      <a:lnTo>
                        <a:pt x="376" y="14"/>
                      </a:lnTo>
                      <a:lnTo>
                        <a:pt x="362" y="6"/>
                      </a:lnTo>
                      <a:lnTo>
                        <a:pt x="342" y="0"/>
                      </a:lnTo>
                      <a:lnTo>
                        <a:pt x="310" y="0"/>
                      </a:lnTo>
                      <a:lnTo>
                        <a:pt x="310" y="0"/>
                      </a:lnTo>
                      <a:lnTo>
                        <a:pt x="302" y="4"/>
                      </a:lnTo>
                      <a:lnTo>
                        <a:pt x="296" y="10"/>
                      </a:lnTo>
                      <a:lnTo>
                        <a:pt x="292" y="18"/>
                      </a:lnTo>
                      <a:lnTo>
                        <a:pt x="276" y="42"/>
                      </a:lnTo>
                      <a:lnTo>
                        <a:pt x="240" y="112"/>
                      </a:lnTo>
                      <a:lnTo>
                        <a:pt x="184" y="262"/>
                      </a:lnTo>
                      <a:lnTo>
                        <a:pt x="164" y="324"/>
                      </a:lnTo>
                      <a:lnTo>
                        <a:pt x="126" y="418"/>
                      </a:lnTo>
                      <a:lnTo>
                        <a:pt x="118" y="452"/>
                      </a:lnTo>
                      <a:lnTo>
                        <a:pt x="108" y="508"/>
                      </a:lnTo>
                      <a:lnTo>
                        <a:pt x="108" y="562"/>
                      </a:lnTo>
                      <a:lnTo>
                        <a:pt x="118" y="604"/>
                      </a:lnTo>
                      <a:lnTo>
                        <a:pt x="136" y="634"/>
                      </a:lnTo>
                      <a:lnTo>
                        <a:pt x="170" y="662"/>
                      </a:lnTo>
                      <a:lnTo>
                        <a:pt x="204" y="692"/>
                      </a:lnTo>
                      <a:lnTo>
                        <a:pt x="320" y="780"/>
                      </a:lnTo>
                      <a:lnTo>
                        <a:pt x="320" y="780"/>
                      </a:lnTo>
                      <a:lnTo>
                        <a:pt x="262" y="766"/>
                      </a:lnTo>
                      <a:lnTo>
                        <a:pt x="236" y="760"/>
                      </a:lnTo>
                      <a:lnTo>
                        <a:pt x="222" y="760"/>
                      </a:lnTo>
                      <a:lnTo>
                        <a:pt x="222" y="760"/>
                      </a:lnTo>
                      <a:lnTo>
                        <a:pt x="152" y="772"/>
                      </a:lnTo>
                      <a:lnTo>
                        <a:pt x="78" y="806"/>
                      </a:lnTo>
                      <a:lnTo>
                        <a:pt x="78" y="806"/>
                      </a:lnTo>
                      <a:lnTo>
                        <a:pt x="64" y="818"/>
                      </a:lnTo>
                      <a:lnTo>
                        <a:pt x="52" y="826"/>
                      </a:lnTo>
                      <a:lnTo>
                        <a:pt x="44" y="834"/>
                      </a:lnTo>
                      <a:lnTo>
                        <a:pt x="44" y="834"/>
                      </a:lnTo>
                      <a:lnTo>
                        <a:pt x="40" y="842"/>
                      </a:lnTo>
                      <a:lnTo>
                        <a:pt x="36" y="852"/>
                      </a:lnTo>
                      <a:lnTo>
                        <a:pt x="32" y="862"/>
                      </a:lnTo>
                      <a:lnTo>
                        <a:pt x="16" y="888"/>
                      </a:lnTo>
                      <a:lnTo>
                        <a:pt x="14" y="922"/>
                      </a:lnTo>
                      <a:lnTo>
                        <a:pt x="2" y="958"/>
                      </a:lnTo>
                      <a:lnTo>
                        <a:pt x="2" y="958"/>
                      </a:lnTo>
                      <a:lnTo>
                        <a:pt x="2" y="960"/>
                      </a:lnTo>
                      <a:lnTo>
                        <a:pt x="0" y="968"/>
                      </a:lnTo>
                      <a:lnTo>
                        <a:pt x="2" y="980"/>
                      </a:lnTo>
                      <a:lnTo>
                        <a:pt x="6" y="986"/>
                      </a:lnTo>
                      <a:lnTo>
                        <a:pt x="10" y="992"/>
                      </a:lnTo>
                      <a:lnTo>
                        <a:pt x="10" y="992"/>
                      </a:lnTo>
                      <a:lnTo>
                        <a:pt x="18" y="1004"/>
                      </a:lnTo>
                      <a:lnTo>
                        <a:pt x="20" y="1012"/>
                      </a:lnTo>
                      <a:lnTo>
                        <a:pt x="18" y="1016"/>
                      </a:lnTo>
                      <a:lnTo>
                        <a:pt x="18" y="1018"/>
                      </a:lnTo>
                      <a:lnTo>
                        <a:pt x="18" y="1018"/>
                      </a:lnTo>
                      <a:lnTo>
                        <a:pt x="18" y="1032"/>
                      </a:lnTo>
                      <a:lnTo>
                        <a:pt x="490" y="1032"/>
                      </a:lnTo>
                      <a:lnTo>
                        <a:pt x="490" y="1032"/>
                      </a:lnTo>
                      <a:lnTo>
                        <a:pt x="512" y="1014"/>
                      </a:lnTo>
                      <a:lnTo>
                        <a:pt x="498" y="1032"/>
                      </a:lnTo>
                      <a:lnTo>
                        <a:pt x="1376" y="1032"/>
                      </a:lnTo>
                      <a:lnTo>
                        <a:pt x="1388" y="1020"/>
                      </a:lnTo>
                      <a:lnTo>
                        <a:pt x="1498" y="904"/>
                      </a:lnTo>
                      <a:lnTo>
                        <a:pt x="1546" y="842"/>
                      </a:lnTo>
                      <a:lnTo>
                        <a:pt x="1562" y="816"/>
                      </a:lnTo>
                      <a:lnTo>
                        <a:pt x="1562" y="816"/>
                      </a:lnTo>
                      <a:lnTo>
                        <a:pt x="1564" y="812"/>
                      </a:lnTo>
                      <a:lnTo>
                        <a:pt x="1568" y="806"/>
                      </a:lnTo>
                      <a:lnTo>
                        <a:pt x="1568" y="784"/>
                      </a:lnTo>
                      <a:close/>
                      <a:moveTo>
                        <a:pt x="656" y="838"/>
                      </a:moveTo>
                      <a:lnTo>
                        <a:pt x="656" y="838"/>
                      </a:lnTo>
                      <a:lnTo>
                        <a:pt x="656" y="836"/>
                      </a:lnTo>
                      <a:lnTo>
                        <a:pt x="656" y="838"/>
                      </a:lnTo>
                      <a:lnTo>
                        <a:pt x="656" y="83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9000"/>
                  </a:schemeClr>
                </a:solidFill>
                <a:ln w="9525">
                  <a:solidFill>
                    <a:srgbClr val="FEFFFF">
                      <a:alpha val="12000"/>
                    </a:srgb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6" name="Group 102"/>
              <p:cNvGrpSpPr>
                <a:grpSpLocks noChangeAspect="1"/>
              </p:cNvGrpSpPr>
              <p:nvPr/>
            </p:nvGrpSpPr>
            <p:grpSpPr>
              <a:xfrm>
                <a:off x="7848593" y="1524004"/>
                <a:ext cx="1295399" cy="1685580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2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3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4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5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87" name="Group 112"/>
              <p:cNvGrpSpPr>
                <a:grpSpLocks noChangeAspect="1"/>
              </p:cNvGrpSpPr>
              <p:nvPr/>
            </p:nvGrpSpPr>
            <p:grpSpPr>
              <a:xfrm>
                <a:off x="7679515" y="5943604"/>
                <a:ext cx="1331670" cy="914403"/>
                <a:chOff x="7953375" y="152400"/>
                <a:chExt cx="1775564" cy="12192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88" name="Freeform 35"/>
                <p:cNvSpPr>
                  <a:spLocks/>
                </p:cNvSpPr>
                <p:nvPr/>
              </p:nvSpPr>
              <p:spPr bwMode="auto">
                <a:xfrm>
                  <a:off x="7953375" y="688975"/>
                  <a:ext cx="269875" cy="127000"/>
                </a:xfrm>
                <a:custGeom>
                  <a:avLst/>
                  <a:gdLst>
                    <a:gd name="T0" fmla="*/ 170 w 170"/>
                    <a:gd name="T1" fmla="*/ 80 h 80"/>
                    <a:gd name="T2" fmla="*/ 170 w 170"/>
                    <a:gd name="T3" fmla="*/ 80 h 80"/>
                    <a:gd name="T4" fmla="*/ 170 w 170"/>
                    <a:gd name="T5" fmla="*/ 80 h 80"/>
                    <a:gd name="T6" fmla="*/ 170 w 170"/>
                    <a:gd name="T7" fmla="*/ 80 h 80"/>
                    <a:gd name="T8" fmla="*/ 154 w 170"/>
                    <a:gd name="T9" fmla="*/ 72 h 80"/>
                    <a:gd name="T10" fmla="*/ 38 w 170"/>
                    <a:gd name="T11" fmla="*/ 14 h 80"/>
                    <a:gd name="T12" fmla="*/ 38 w 170"/>
                    <a:gd name="T13" fmla="*/ 14 h 80"/>
                    <a:gd name="T14" fmla="*/ 18 w 170"/>
                    <a:gd name="T15" fmla="*/ 4 h 80"/>
                    <a:gd name="T16" fmla="*/ 18 w 170"/>
                    <a:gd name="T17" fmla="*/ 4 h 80"/>
                    <a:gd name="T18" fmla="*/ 12 w 170"/>
                    <a:gd name="T19" fmla="*/ 2 h 80"/>
                    <a:gd name="T20" fmla="*/ 4 w 170"/>
                    <a:gd name="T21" fmla="*/ 0 h 80"/>
                    <a:gd name="T22" fmla="*/ 4 w 170"/>
                    <a:gd name="T23" fmla="*/ 0 h 80"/>
                    <a:gd name="T24" fmla="*/ 0 w 170"/>
                    <a:gd name="T25" fmla="*/ 0 h 80"/>
                    <a:gd name="T26" fmla="*/ 2 w 170"/>
                    <a:gd name="T27" fmla="*/ 4 h 80"/>
                    <a:gd name="T28" fmla="*/ 2 w 170"/>
                    <a:gd name="T29" fmla="*/ 4 h 80"/>
                    <a:gd name="T30" fmla="*/ 4 w 170"/>
                    <a:gd name="T31" fmla="*/ 6 h 80"/>
                    <a:gd name="T32" fmla="*/ 10 w 170"/>
                    <a:gd name="T33" fmla="*/ 8 h 80"/>
                    <a:gd name="T34" fmla="*/ 10 w 170"/>
                    <a:gd name="T35" fmla="*/ 8 h 80"/>
                    <a:gd name="T36" fmla="*/ 28 w 170"/>
                    <a:gd name="T37" fmla="*/ 16 h 80"/>
                    <a:gd name="T38" fmla="*/ 154 w 170"/>
                    <a:gd name="T39" fmla="*/ 74 h 80"/>
                    <a:gd name="T40" fmla="*/ 154 w 170"/>
                    <a:gd name="T41" fmla="*/ 74 h 80"/>
                    <a:gd name="T42" fmla="*/ 170 w 170"/>
                    <a:gd name="T43" fmla="*/ 80 h 80"/>
                    <a:gd name="T44" fmla="*/ 170 w 170"/>
                    <a:gd name="T45" fmla="*/ 80 h 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70" h="80">
                      <a:moveTo>
                        <a:pt x="170" y="80"/>
                      </a:move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54" y="72"/>
                      </a:lnTo>
                      <a:lnTo>
                        <a:pt x="38" y="14"/>
                      </a:lnTo>
                      <a:lnTo>
                        <a:pt x="38" y="14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2" y="4"/>
                      </a:lnTo>
                      <a:lnTo>
                        <a:pt x="2" y="4"/>
                      </a:lnTo>
                      <a:lnTo>
                        <a:pt x="4" y="6"/>
                      </a:lnTo>
                      <a:lnTo>
                        <a:pt x="10" y="8"/>
                      </a:lnTo>
                      <a:lnTo>
                        <a:pt x="10" y="8"/>
                      </a:lnTo>
                      <a:lnTo>
                        <a:pt x="28" y="16"/>
                      </a:lnTo>
                      <a:lnTo>
                        <a:pt x="154" y="74"/>
                      </a:lnTo>
                      <a:lnTo>
                        <a:pt x="154" y="74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89" name="Freeform 36"/>
                <p:cNvSpPr>
                  <a:spLocks/>
                </p:cNvSpPr>
                <p:nvPr/>
              </p:nvSpPr>
              <p:spPr bwMode="auto">
                <a:xfrm>
                  <a:off x="8226425" y="8223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0" name="Freeform 37"/>
                <p:cNvSpPr>
                  <a:spLocks/>
                </p:cNvSpPr>
                <p:nvPr/>
              </p:nvSpPr>
              <p:spPr bwMode="auto">
                <a:xfrm>
                  <a:off x="8232775" y="514350"/>
                  <a:ext cx="19050" cy="295275"/>
                </a:xfrm>
                <a:custGeom>
                  <a:avLst/>
                  <a:gdLst>
                    <a:gd name="T0" fmla="*/ 2 w 12"/>
                    <a:gd name="T1" fmla="*/ 186 h 186"/>
                    <a:gd name="T2" fmla="*/ 2 w 12"/>
                    <a:gd name="T3" fmla="*/ 186 h 186"/>
                    <a:gd name="T4" fmla="*/ 4 w 12"/>
                    <a:gd name="T5" fmla="*/ 168 h 186"/>
                    <a:gd name="T6" fmla="*/ 8 w 12"/>
                    <a:gd name="T7" fmla="*/ 30 h 186"/>
                    <a:gd name="T8" fmla="*/ 8 w 12"/>
                    <a:gd name="T9" fmla="*/ 30 h 186"/>
                    <a:gd name="T10" fmla="*/ 10 w 12"/>
                    <a:gd name="T11" fmla="*/ 10 h 186"/>
                    <a:gd name="T12" fmla="*/ 10 w 12"/>
                    <a:gd name="T13" fmla="*/ 10 h 186"/>
                    <a:gd name="T14" fmla="*/ 12 w 12"/>
                    <a:gd name="T15" fmla="*/ 6 h 186"/>
                    <a:gd name="T16" fmla="*/ 10 w 12"/>
                    <a:gd name="T17" fmla="*/ 0 h 186"/>
                    <a:gd name="T18" fmla="*/ 10 w 12"/>
                    <a:gd name="T19" fmla="*/ 0 h 186"/>
                    <a:gd name="T20" fmla="*/ 8 w 12"/>
                    <a:gd name="T21" fmla="*/ 0 h 186"/>
                    <a:gd name="T22" fmla="*/ 6 w 12"/>
                    <a:gd name="T23" fmla="*/ 2 h 186"/>
                    <a:gd name="T24" fmla="*/ 6 w 12"/>
                    <a:gd name="T25" fmla="*/ 2 h 186"/>
                    <a:gd name="T26" fmla="*/ 4 w 12"/>
                    <a:gd name="T27" fmla="*/ 8 h 186"/>
                    <a:gd name="T28" fmla="*/ 4 w 12"/>
                    <a:gd name="T29" fmla="*/ 16 h 186"/>
                    <a:gd name="T30" fmla="*/ 4 w 12"/>
                    <a:gd name="T31" fmla="*/ 16 h 186"/>
                    <a:gd name="T32" fmla="*/ 4 w 12"/>
                    <a:gd name="T33" fmla="*/ 38 h 186"/>
                    <a:gd name="T34" fmla="*/ 0 w 12"/>
                    <a:gd name="T35" fmla="*/ 168 h 186"/>
                    <a:gd name="T36" fmla="*/ 0 w 12"/>
                    <a:gd name="T37" fmla="*/ 168 h 186"/>
                    <a:gd name="T38" fmla="*/ 0 w 12"/>
                    <a:gd name="T39" fmla="*/ 186 h 186"/>
                    <a:gd name="T40" fmla="*/ 0 w 12"/>
                    <a:gd name="T41" fmla="*/ 186 h 186"/>
                    <a:gd name="T42" fmla="*/ 0 w 12"/>
                    <a:gd name="T43" fmla="*/ 186 h 186"/>
                    <a:gd name="T44" fmla="*/ 0 w 12"/>
                    <a:gd name="T45" fmla="*/ 186 h 186"/>
                    <a:gd name="T46" fmla="*/ 2 w 12"/>
                    <a:gd name="T47" fmla="*/ 186 h 186"/>
                    <a:gd name="T48" fmla="*/ 2 w 12"/>
                    <a:gd name="T49" fmla="*/ 186 h 1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12" h="186">
                      <a:moveTo>
                        <a:pt x="2" y="186"/>
                      </a:moveTo>
                      <a:lnTo>
                        <a:pt x="2" y="186"/>
                      </a:lnTo>
                      <a:lnTo>
                        <a:pt x="4" y="168"/>
                      </a:lnTo>
                      <a:lnTo>
                        <a:pt x="8" y="30"/>
                      </a:lnTo>
                      <a:lnTo>
                        <a:pt x="8" y="30"/>
                      </a:lnTo>
                      <a:lnTo>
                        <a:pt x="10" y="10"/>
                      </a:lnTo>
                      <a:lnTo>
                        <a:pt x="10" y="10"/>
                      </a:lnTo>
                      <a:lnTo>
                        <a:pt x="12" y="6"/>
                      </a:lnTo>
                      <a:lnTo>
                        <a:pt x="10" y="0"/>
                      </a:lnTo>
                      <a:lnTo>
                        <a:pt x="10" y="0"/>
                      </a:lnTo>
                      <a:lnTo>
                        <a:pt x="8" y="0"/>
                      </a:lnTo>
                      <a:lnTo>
                        <a:pt x="6" y="2"/>
                      </a:lnTo>
                      <a:lnTo>
                        <a:pt x="6" y="2"/>
                      </a:lnTo>
                      <a:lnTo>
                        <a:pt x="4" y="8"/>
                      </a:lnTo>
                      <a:lnTo>
                        <a:pt x="4" y="16"/>
                      </a:lnTo>
                      <a:lnTo>
                        <a:pt x="4" y="16"/>
                      </a:lnTo>
                      <a:lnTo>
                        <a:pt x="4" y="38"/>
                      </a:lnTo>
                      <a:lnTo>
                        <a:pt x="0" y="168"/>
                      </a:lnTo>
                      <a:lnTo>
                        <a:pt x="0" y="168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2" y="186"/>
                      </a:lnTo>
                      <a:lnTo>
                        <a:pt x="2" y="18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1" name="Freeform 38"/>
                <p:cNvSpPr>
                  <a:spLocks noEditPoints="1"/>
                </p:cNvSpPr>
                <p:nvPr/>
              </p:nvSpPr>
              <p:spPr bwMode="auto">
                <a:xfrm>
                  <a:off x="8274789" y="152400"/>
                  <a:ext cx="1454150" cy="1219200"/>
                </a:xfrm>
                <a:custGeom>
                  <a:avLst/>
                  <a:gdLst>
                    <a:gd name="T0" fmla="*/ 838 w 916"/>
                    <a:gd name="T1" fmla="*/ 674 h 768"/>
                    <a:gd name="T2" fmla="*/ 790 w 916"/>
                    <a:gd name="T3" fmla="*/ 634 h 768"/>
                    <a:gd name="T4" fmla="*/ 780 w 916"/>
                    <a:gd name="T5" fmla="*/ 590 h 768"/>
                    <a:gd name="T6" fmla="*/ 786 w 916"/>
                    <a:gd name="T7" fmla="*/ 556 h 768"/>
                    <a:gd name="T8" fmla="*/ 788 w 916"/>
                    <a:gd name="T9" fmla="*/ 524 h 768"/>
                    <a:gd name="T10" fmla="*/ 790 w 916"/>
                    <a:gd name="T11" fmla="*/ 450 h 768"/>
                    <a:gd name="T12" fmla="*/ 782 w 916"/>
                    <a:gd name="T13" fmla="*/ 420 h 768"/>
                    <a:gd name="T14" fmla="*/ 666 w 916"/>
                    <a:gd name="T15" fmla="*/ 406 h 768"/>
                    <a:gd name="T16" fmla="*/ 758 w 916"/>
                    <a:gd name="T17" fmla="*/ 340 h 768"/>
                    <a:gd name="T18" fmla="*/ 770 w 916"/>
                    <a:gd name="T19" fmla="*/ 308 h 768"/>
                    <a:gd name="T20" fmla="*/ 770 w 916"/>
                    <a:gd name="T21" fmla="*/ 266 h 768"/>
                    <a:gd name="T22" fmla="*/ 768 w 916"/>
                    <a:gd name="T23" fmla="*/ 236 h 768"/>
                    <a:gd name="T24" fmla="*/ 756 w 916"/>
                    <a:gd name="T25" fmla="*/ 212 h 768"/>
                    <a:gd name="T26" fmla="*/ 756 w 916"/>
                    <a:gd name="T27" fmla="*/ 190 h 768"/>
                    <a:gd name="T28" fmla="*/ 746 w 916"/>
                    <a:gd name="T29" fmla="*/ 152 h 768"/>
                    <a:gd name="T30" fmla="*/ 750 w 916"/>
                    <a:gd name="T31" fmla="*/ 118 h 768"/>
                    <a:gd name="T32" fmla="*/ 752 w 916"/>
                    <a:gd name="T33" fmla="*/ 92 h 768"/>
                    <a:gd name="T34" fmla="*/ 756 w 916"/>
                    <a:gd name="T35" fmla="*/ 62 h 768"/>
                    <a:gd name="T36" fmla="*/ 678 w 916"/>
                    <a:gd name="T37" fmla="*/ 10 h 768"/>
                    <a:gd name="T38" fmla="*/ 594 w 916"/>
                    <a:gd name="T39" fmla="*/ 82 h 768"/>
                    <a:gd name="T40" fmla="*/ 540 w 916"/>
                    <a:gd name="T41" fmla="*/ 186 h 768"/>
                    <a:gd name="T42" fmla="*/ 514 w 916"/>
                    <a:gd name="T43" fmla="*/ 366 h 768"/>
                    <a:gd name="T44" fmla="*/ 502 w 916"/>
                    <a:gd name="T45" fmla="*/ 424 h 768"/>
                    <a:gd name="T46" fmla="*/ 496 w 916"/>
                    <a:gd name="T47" fmla="*/ 412 h 768"/>
                    <a:gd name="T48" fmla="*/ 486 w 916"/>
                    <a:gd name="T49" fmla="*/ 412 h 768"/>
                    <a:gd name="T50" fmla="*/ 478 w 916"/>
                    <a:gd name="T51" fmla="*/ 416 h 768"/>
                    <a:gd name="T52" fmla="*/ 476 w 916"/>
                    <a:gd name="T53" fmla="*/ 422 h 768"/>
                    <a:gd name="T54" fmla="*/ 468 w 916"/>
                    <a:gd name="T55" fmla="*/ 432 h 768"/>
                    <a:gd name="T56" fmla="*/ 474 w 916"/>
                    <a:gd name="T57" fmla="*/ 454 h 768"/>
                    <a:gd name="T58" fmla="*/ 380 w 916"/>
                    <a:gd name="T59" fmla="*/ 406 h 768"/>
                    <a:gd name="T60" fmla="*/ 222 w 916"/>
                    <a:gd name="T61" fmla="*/ 362 h 768"/>
                    <a:gd name="T62" fmla="*/ 108 w 916"/>
                    <a:gd name="T63" fmla="*/ 370 h 768"/>
                    <a:gd name="T64" fmla="*/ 0 w 916"/>
                    <a:gd name="T65" fmla="*/ 436 h 768"/>
                    <a:gd name="T66" fmla="*/ 44 w 916"/>
                    <a:gd name="T67" fmla="*/ 504 h 768"/>
                    <a:gd name="T68" fmla="*/ 70 w 916"/>
                    <a:gd name="T69" fmla="*/ 514 h 768"/>
                    <a:gd name="T70" fmla="*/ 96 w 916"/>
                    <a:gd name="T71" fmla="*/ 522 h 768"/>
                    <a:gd name="T72" fmla="*/ 126 w 916"/>
                    <a:gd name="T73" fmla="*/ 536 h 768"/>
                    <a:gd name="T74" fmla="*/ 150 w 916"/>
                    <a:gd name="T75" fmla="*/ 558 h 768"/>
                    <a:gd name="T76" fmla="*/ 172 w 916"/>
                    <a:gd name="T77" fmla="*/ 572 h 768"/>
                    <a:gd name="T78" fmla="*/ 192 w 916"/>
                    <a:gd name="T79" fmla="*/ 594 h 768"/>
                    <a:gd name="T80" fmla="*/ 210 w 916"/>
                    <a:gd name="T81" fmla="*/ 608 h 768"/>
                    <a:gd name="T82" fmla="*/ 258 w 916"/>
                    <a:gd name="T83" fmla="*/ 632 h 768"/>
                    <a:gd name="T84" fmla="*/ 320 w 916"/>
                    <a:gd name="T85" fmla="*/ 610 h 768"/>
                    <a:gd name="T86" fmla="*/ 368 w 916"/>
                    <a:gd name="T87" fmla="*/ 604 h 768"/>
                    <a:gd name="T88" fmla="*/ 342 w 916"/>
                    <a:gd name="T89" fmla="*/ 692 h 768"/>
                    <a:gd name="T90" fmla="*/ 384 w 916"/>
                    <a:gd name="T91" fmla="*/ 724 h 768"/>
                    <a:gd name="T92" fmla="*/ 440 w 916"/>
                    <a:gd name="T93" fmla="*/ 740 h 768"/>
                    <a:gd name="T94" fmla="*/ 462 w 916"/>
                    <a:gd name="T95" fmla="*/ 754 h 768"/>
                    <a:gd name="T96" fmla="*/ 500 w 916"/>
                    <a:gd name="T97" fmla="*/ 764 h 768"/>
                    <a:gd name="T98" fmla="*/ 584 w 916"/>
                    <a:gd name="T99" fmla="*/ 736 h 768"/>
                    <a:gd name="T100" fmla="*/ 530 w 916"/>
                    <a:gd name="T101" fmla="*/ 578 h 768"/>
                    <a:gd name="T102" fmla="*/ 558 w 916"/>
                    <a:gd name="T103" fmla="*/ 594 h 768"/>
                    <a:gd name="T104" fmla="*/ 590 w 916"/>
                    <a:gd name="T105" fmla="*/ 648 h 768"/>
                    <a:gd name="T106" fmla="*/ 646 w 916"/>
                    <a:gd name="T107" fmla="*/ 688 h 768"/>
                    <a:gd name="T108" fmla="*/ 624 w 916"/>
                    <a:gd name="T109" fmla="*/ 616 h 768"/>
                    <a:gd name="T110" fmla="*/ 584 w 916"/>
                    <a:gd name="T111" fmla="*/ 550 h 768"/>
                    <a:gd name="T112" fmla="*/ 598 w 916"/>
                    <a:gd name="T113" fmla="*/ 536 h 768"/>
                    <a:gd name="T114" fmla="*/ 714 w 916"/>
                    <a:gd name="T115" fmla="*/ 658 h 768"/>
                    <a:gd name="T116" fmla="*/ 804 w 916"/>
                    <a:gd name="T117" fmla="*/ 702 h 768"/>
                    <a:gd name="T118" fmla="*/ 836 w 916"/>
                    <a:gd name="T119" fmla="*/ 708 h 768"/>
                    <a:gd name="T120" fmla="*/ 910 w 916"/>
                    <a:gd name="T121" fmla="*/ 736 h 768"/>
                    <a:gd name="T122" fmla="*/ 910 w 916"/>
                    <a:gd name="T123" fmla="*/ 716 h 768"/>
                    <a:gd name="T124" fmla="*/ 878 w 916"/>
                    <a:gd name="T125" fmla="*/ 688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916" h="768">
                      <a:moveTo>
                        <a:pt x="878" y="688"/>
                      </a:moveTo>
                      <a:lnTo>
                        <a:pt x="878" y="688"/>
                      </a:lnTo>
                      <a:lnTo>
                        <a:pt x="868" y="682"/>
                      </a:lnTo>
                      <a:lnTo>
                        <a:pt x="856" y="678"/>
                      </a:lnTo>
                      <a:lnTo>
                        <a:pt x="838" y="674"/>
                      </a:lnTo>
                      <a:lnTo>
                        <a:pt x="838" y="674"/>
                      </a:lnTo>
                      <a:lnTo>
                        <a:pt x="828" y="672"/>
                      </a:lnTo>
                      <a:lnTo>
                        <a:pt x="818" y="666"/>
                      </a:lnTo>
                      <a:lnTo>
                        <a:pt x="810" y="660"/>
                      </a:lnTo>
                      <a:lnTo>
                        <a:pt x="802" y="652"/>
                      </a:lnTo>
                      <a:lnTo>
                        <a:pt x="792" y="640"/>
                      </a:lnTo>
                      <a:lnTo>
                        <a:pt x="790" y="634"/>
                      </a:lnTo>
                      <a:lnTo>
                        <a:pt x="790" y="634"/>
                      </a:lnTo>
                      <a:lnTo>
                        <a:pt x="786" y="630"/>
                      </a:lnTo>
                      <a:lnTo>
                        <a:pt x="780" y="616"/>
                      </a:lnTo>
                      <a:lnTo>
                        <a:pt x="776" y="602"/>
                      </a:lnTo>
                      <a:lnTo>
                        <a:pt x="778" y="596"/>
                      </a:lnTo>
                      <a:lnTo>
                        <a:pt x="780" y="590"/>
                      </a:lnTo>
                      <a:lnTo>
                        <a:pt x="780" y="590"/>
                      </a:lnTo>
                      <a:lnTo>
                        <a:pt x="784" y="586"/>
                      </a:lnTo>
                      <a:lnTo>
                        <a:pt x="786" y="582"/>
                      </a:lnTo>
                      <a:lnTo>
                        <a:pt x="786" y="570"/>
                      </a:lnTo>
                      <a:lnTo>
                        <a:pt x="786" y="556"/>
                      </a:lnTo>
                      <a:lnTo>
                        <a:pt x="786" y="556"/>
                      </a:lnTo>
                      <a:lnTo>
                        <a:pt x="784" y="554"/>
                      </a:lnTo>
                      <a:lnTo>
                        <a:pt x="782" y="548"/>
                      </a:lnTo>
                      <a:lnTo>
                        <a:pt x="780" y="544"/>
                      </a:lnTo>
                      <a:lnTo>
                        <a:pt x="782" y="538"/>
                      </a:lnTo>
                      <a:lnTo>
                        <a:pt x="784" y="532"/>
                      </a:lnTo>
                      <a:lnTo>
                        <a:pt x="788" y="524"/>
                      </a:lnTo>
                      <a:lnTo>
                        <a:pt x="788" y="524"/>
                      </a:lnTo>
                      <a:lnTo>
                        <a:pt x="792" y="514"/>
                      </a:lnTo>
                      <a:lnTo>
                        <a:pt x="794" y="502"/>
                      </a:lnTo>
                      <a:lnTo>
                        <a:pt x="794" y="488"/>
                      </a:lnTo>
                      <a:lnTo>
                        <a:pt x="794" y="474"/>
                      </a:lnTo>
                      <a:lnTo>
                        <a:pt x="790" y="450"/>
                      </a:lnTo>
                      <a:lnTo>
                        <a:pt x="786" y="440"/>
                      </a:lnTo>
                      <a:lnTo>
                        <a:pt x="782" y="426"/>
                      </a:lnTo>
                      <a:lnTo>
                        <a:pt x="782" y="426"/>
                      </a:lnTo>
                      <a:lnTo>
                        <a:pt x="784" y="424"/>
                      </a:lnTo>
                      <a:lnTo>
                        <a:pt x="784" y="422"/>
                      </a:lnTo>
                      <a:lnTo>
                        <a:pt x="782" y="420"/>
                      </a:lnTo>
                      <a:lnTo>
                        <a:pt x="776" y="418"/>
                      </a:lnTo>
                      <a:lnTo>
                        <a:pt x="766" y="414"/>
                      </a:lnTo>
                      <a:lnTo>
                        <a:pt x="722" y="406"/>
                      </a:lnTo>
                      <a:lnTo>
                        <a:pt x="722" y="406"/>
                      </a:lnTo>
                      <a:lnTo>
                        <a:pt x="696" y="404"/>
                      </a:lnTo>
                      <a:lnTo>
                        <a:pt x="666" y="406"/>
                      </a:lnTo>
                      <a:lnTo>
                        <a:pt x="668" y="404"/>
                      </a:lnTo>
                      <a:lnTo>
                        <a:pt x="682" y="392"/>
                      </a:lnTo>
                      <a:lnTo>
                        <a:pt x="704" y="376"/>
                      </a:lnTo>
                      <a:lnTo>
                        <a:pt x="722" y="366"/>
                      </a:lnTo>
                      <a:lnTo>
                        <a:pt x="742" y="354"/>
                      </a:lnTo>
                      <a:lnTo>
                        <a:pt x="758" y="340"/>
                      </a:lnTo>
                      <a:lnTo>
                        <a:pt x="758" y="340"/>
                      </a:lnTo>
                      <a:lnTo>
                        <a:pt x="764" y="332"/>
                      </a:lnTo>
                      <a:lnTo>
                        <a:pt x="768" y="326"/>
                      </a:lnTo>
                      <a:lnTo>
                        <a:pt x="770" y="320"/>
                      </a:lnTo>
                      <a:lnTo>
                        <a:pt x="770" y="320"/>
                      </a:lnTo>
                      <a:lnTo>
                        <a:pt x="770" y="308"/>
                      </a:lnTo>
                      <a:lnTo>
                        <a:pt x="772" y="290"/>
                      </a:lnTo>
                      <a:lnTo>
                        <a:pt x="772" y="290"/>
                      </a:lnTo>
                      <a:lnTo>
                        <a:pt x="772" y="280"/>
                      </a:lnTo>
                      <a:lnTo>
                        <a:pt x="772" y="272"/>
                      </a:lnTo>
                      <a:lnTo>
                        <a:pt x="770" y="266"/>
                      </a:lnTo>
                      <a:lnTo>
                        <a:pt x="770" y="266"/>
                      </a:lnTo>
                      <a:lnTo>
                        <a:pt x="768" y="260"/>
                      </a:lnTo>
                      <a:lnTo>
                        <a:pt x="768" y="254"/>
                      </a:lnTo>
                      <a:lnTo>
                        <a:pt x="768" y="250"/>
                      </a:lnTo>
                      <a:lnTo>
                        <a:pt x="768" y="250"/>
                      </a:lnTo>
                      <a:lnTo>
                        <a:pt x="768" y="244"/>
                      </a:lnTo>
                      <a:lnTo>
                        <a:pt x="768" y="236"/>
                      </a:lnTo>
                      <a:lnTo>
                        <a:pt x="766" y="226"/>
                      </a:lnTo>
                      <a:lnTo>
                        <a:pt x="764" y="222"/>
                      </a:lnTo>
                      <a:lnTo>
                        <a:pt x="760" y="220"/>
                      </a:lnTo>
                      <a:lnTo>
                        <a:pt x="760" y="220"/>
                      </a:lnTo>
                      <a:lnTo>
                        <a:pt x="756" y="216"/>
                      </a:lnTo>
                      <a:lnTo>
                        <a:pt x="756" y="212"/>
                      </a:lnTo>
                      <a:lnTo>
                        <a:pt x="754" y="204"/>
                      </a:lnTo>
                      <a:lnTo>
                        <a:pt x="754" y="204"/>
                      </a:lnTo>
                      <a:lnTo>
                        <a:pt x="756" y="198"/>
                      </a:lnTo>
                      <a:lnTo>
                        <a:pt x="758" y="194"/>
                      </a:lnTo>
                      <a:lnTo>
                        <a:pt x="756" y="190"/>
                      </a:lnTo>
                      <a:lnTo>
                        <a:pt x="756" y="190"/>
                      </a:lnTo>
                      <a:lnTo>
                        <a:pt x="752" y="186"/>
                      </a:lnTo>
                      <a:lnTo>
                        <a:pt x="748" y="180"/>
                      </a:lnTo>
                      <a:lnTo>
                        <a:pt x="744" y="170"/>
                      </a:lnTo>
                      <a:lnTo>
                        <a:pt x="744" y="170"/>
                      </a:lnTo>
                      <a:lnTo>
                        <a:pt x="746" y="160"/>
                      </a:lnTo>
                      <a:lnTo>
                        <a:pt x="746" y="152"/>
                      </a:lnTo>
                      <a:lnTo>
                        <a:pt x="746" y="146"/>
                      </a:lnTo>
                      <a:lnTo>
                        <a:pt x="746" y="146"/>
                      </a:lnTo>
                      <a:lnTo>
                        <a:pt x="746" y="142"/>
                      </a:lnTo>
                      <a:lnTo>
                        <a:pt x="746" y="134"/>
                      </a:lnTo>
                      <a:lnTo>
                        <a:pt x="746" y="126"/>
                      </a:lnTo>
                      <a:lnTo>
                        <a:pt x="750" y="118"/>
                      </a:lnTo>
                      <a:lnTo>
                        <a:pt x="750" y="118"/>
                      </a:lnTo>
                      <a:lnTo>
                        <a:pt x="752" y="112"/>
                      </a:lnTo>
                      <a:lnTo>
                        <a:pt x="752" y="106"/>
                      </a:lnTo>
                      <a:lnTo>
                        <a:pt x="752" y="98"/>
                      </a:lnTo>
                      <a:lnTo>
                        <a:pt x="752" y="98"/>
                      </a:lnTo>
                      <a:lnTo>
                        <a:pt x="752" y="92"/>
                      </a:lnTo>
                      <a:lnTo>
                        <a:pt x="752" y="88"/>
                      </a:lnTo>
                      <a:lnTo>
                        <a:pt x="752" y="84"/>
                      </a:lnTo>
                      <a:lnTo>
                        <a:pt x="752" y="84"/>
                      </a:lnTo>
                      <a:lnTo>
                        <a:pt x="754" y="78"/>
                      </a:lnTo>
                      <a:lnTo>
                        <a:pt x="756" y="72"/>
                      </a:lnTo>
                      <a:lnTo>
                        <a:pt x="756" y="62"/>
                      </a:lnTo>
                      <a:lnTo>
                        <a:pt x="754" y="42"/>
                      </a:lnTo>
                      <a:lnTo>
                        <a:pt x="748" y="24"/>
                      </a:lnTo>
                      <a:lnTo>
                        <a:pt x="740" y="10"/>
                      </a:lnTo>
                      <a:lnTo>
                        <a:pt x="726" y="2"/>
                      </a:lnTo>
                      <a:lnTo>
                        <a:pt x="704" y="0"/>
                      </a:lnTo>
                      <a:lnTo>
                        <a:pt x="678" y="10"/>
                      </a:lnTo>
                      <a:lnTo>
                        <a:pt x="654" y="24"/>
                      </a:lnTo>
                      <a:lnTo>
                        <a:pt x="654" y="24"/>
                      </a:lnTo>
                      <a:lnTo>
                        <a:pt x="648" y="28"/>
                      </a:lnTo>
                      <a:lnTo>
                        <a:pt x="630" y="42"/>
                      </a:lnTo>
                      <a:lnTo>
                        <a:pt x="606" y="66"/>
                      </a:lnTo>
                      <a:lnTo>
                        <a:pt x="594" y="82"/>
                      </a:lnTo>
                      <a:lnTo>
                        <a:pt x="580" y="102"/>
                      </a:lnTo>
                      <a:lnTo>
                        <a:pt x="580" y="102"/>
                      </a:lnTo>
                      <a:lnTo>
                        <a:pt x="568" y="122"/>
                      </a:lnTo>
                      <a:lnTo>
                        <a:pt x="558" y="142"/>
                      </a:lnTo>
                      <a:lnTo>
                        <a:pt x="548" y="164"/>
                      </a:lnTo>
                      <a:lnTo>
                        <a:pt x="540" y="186"/>
                      </a:lnTo>
                      <a:lnTo>
                        <a:pt x="532" y="208"/>
                      </a:lnTo>
                      <a:lnTo>
                        <a:pt x="526" y="232"/>
                      </a:lnTo>
                      <a:lnTo>
                        <a:pt x="518" y="282"/>
                      </a:lnTo>
                      <a:lnTo>
                        <a:pt x="518" y="282"/>
                      </a:lnTo>
                      <a:lnTo>
                        <a:pt x="514" y="324"/>
                      </a:lnTo>
                      <a:lnTo>
                        <a:pt x="514" y="366"/>
                      </a:lnTo>
                      <a:lnTo>
                        <a:pt x="514" y="402"/>
                      </a:lnTo>
                      <a:lnTo>
                        <a:pt x="516" y="430"/>
                      </a:lnTo>
                      <a:lnTo>
                        <a:pt x="516" y="430"/>
                      </a:lnTo>
                      <a:lnTo>
                        <a:pt x="514" y="430"/>
                      </a:lnTo>
                      <a:lnTo>
                        <a:pt x="514" y="430"/>
                      </a:lnTo>
                      <a:lnTo>
                        <a:pt x="502" y="424"/>
                      </a:lnTo>
                      <a:lnTo>
                        <a:pt x="502" y="424"/>
                      </a:lnTo>
                      <a:lnTo>
                        <a:pt x="504" y="420"/>
                      </a:lnTo>
                      <a:lnTo>
                        <a:pt x="502" y="416"/>
                      </a:lnTo>
                      <a:lnTo>
                        <a:pt x="502" y="416"/>
                      </a:lnTo>
                      <a:lnTo>
                        <a:pt x="500" y="414"/>
                      </a:lnTo>
                      <a:lnTo>
                        <a:pt x="496" y="412"/>
                      </a:lnTo>
                      <a:lnTo>
                        <a:pt x="492" y="412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2"/>
                      </a:lnTo>
                      <a:lnTo>
                        <a:pt x="486" y="412"/>
                      </a:lnTo>
                      <a:lnTo>
                        <a:pt x="484" y="414"/>
                      </a:lnTo>
                      <a:lnTo>
                        <a:pt x="484" y="414"/>
                      </a:lnTo>
                      <a:lnTo>
                        <a:pt x="480" y="414"/>
                      </a:lnTo>
                      <a:lnTo>
                        <a:pt x="480" y="414"/>
                      </a:lnTo>
                      <a:lnTo>
                        <a:pt x="478" y="414"/>
                      </a:lnTo>
                      <a:lnTo>
                        <a:pt x="478" y="416"/>
                      </a:lnTo>
                      <a:lnTo>
                        <a:pt x="476" y="416"/>
                      </a:lnTo>
                      <a:lnTo>
                        <a:pt x="476" y="418"/>
                      </a:lnTo>
                      <a:lnTo>
                        <a:pt x="474" y="420"/>
                      </a:lnTo>
                      <a:lnTo>
                        <a:pt x="472" y="420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2" y="424"/>
                      </a:lnTo>
                      <a:lnTo>
                        <a:pt x="472" y="424"/>
                      </a:lnTo>
                      <a:lnTo>
                        <a:pt x="470" y="426"/>
                      </a:lnTo>
                      <a:lnTo>
                        <a:pt x="468" y="430"/>
                      </a:lnTo>
                      <a:lnTo>
                        <a:pt x="468" y="432"/>
                      </a:lnTo>
                      <a:lnTo>
                        <a:pt x="470" y="436"/>
                      </a:lnTo>
                      <a:lnTo>
                        <a:pt x="470" y="436"/>
                      </a:lnTo>
                      <a:lnTo>
                        <a:pt x="474" y="440"/>
                      </a:lnTo>
                      <a:lnTo>
                        <a:pt x="474" y="440"/>
                      </a:lnTo>
                      <a:lnTo>
                        <a:pt x="474" y="448"/>
                      </a:lnTo>
                      <a:lnTo>
                        <a:pt x="474" y="454"/>
                      </a:lnTo>
                      <a:lnTo>
                        <a:pt x="474" y="454"/>
                      </a:lnTo>
                      <a:lnTo>
                        <a:pt x="472" y="456"/>
                      </a:lnTo>
                      <a:lnTo>
                        <a:pt x="472" y="456"/>
                      </a:lnTo>
                      <a:lnTo>
                        <a:pt x="448" y="442"/>
                      </a:lnTo>
                      <a:lnTo>
                        <a:pt x="416" y="424"/>
                      </a:lnTo>
                      <a:lnTo>
                        <a:pt x="380" y="406"/>
                      </a:lnTo>
                      <a:lnTo>
                        <a:pt x="340" y="390"/>
                      </a:lnTo>
                      <a:lnTo>
                        <a:pt x="340" y="390"/>
                      </a:lnTo>
                      <a:lnTo>
                        <a:pt x="292" y="374"/>
                      </a:lnTo>
                      <a:lnTo>
                        <a:pt x="268" y="368"/>
                      </a:lnTo>
                      <a:lnTo>
                        <a:pt x="244" y="364"/>
                      </a:lnTo>
                      <a:lnTo>
                        <a:pt x="222" y="362"/>
                      </a:lnTo>
                      <a:lnTo>
                        <a:pt x="198" y="360"/>
                      </a:lnTo>
                      <a:lnTo>
                        <a:pt x="176" y="360"/>
                      </a:lnTo>
                      <a:lnTo>
                        <a:pt x="152" y="362"/>
                      </a:lnTo>
                      <a:lnTo>
                        <a:pt x="152" y="362"/>
                      </a:lnTo>
                      <a:lnTo>
                        <a:pt x="130" y="366"/>
                      </a:lnTo>
                      <a:lnTo>
                        <a:pt x="108" y="370"/>
                      </a:lnTo>
                      <a:lnTo>
                        <a:pt x="76" y="380"/>
                      </a:lnTo>
                      <a:lnTo>
                        <a:pt x="56" y="388"/>
                      </a:lnTo>
                      <a:lnTo>
                        <a:pt x="48" y="392"/>
                      </a:lnTo>
                      <a:lnTo>
                        <a:pt x="24" y="408"/>
                      </a:lnTo>
                      <a:lnTo>
                        <a:pt x="4" y="426"/>
                      </a:lnTo>
                      <a:lnTo>
                        <a:pt x="0" y="436"/>
                      </a:lnTo>
                      <a:lnTo>
                        <a:pt x="0" y="466"/>
                      </a:lnTo>
                      <a:lnTo>
                        <a:pt x="4" y="476"/>
                      </a:lnTo>
                      <a:lnTo>
                        <a:pt x="18" y="488"/>
                      </a:lnTo>
                      <a:lnTo>
                        <a:pt x="36" y="500"/>
                      </a:lnTo>
                      <a:lnTo>
                        <a:pt x="36" y="500"/>
                      </a:lnTo>
                      <a:lnTo>
                        <a:pt x="44" y="504"/>
                      </a:lnTo>
                      <a:lnTo>
                        <a:pt x="50" y="506"/>
                      </a:lnTo>
                      <a:lnTo>
                        <a:pt x="56" y="506"/>
                      </a:lnTo>
                      <a:lnTo>
                        <a:pt x="56" y="506"/>
                      </a:lnTo>
                      <a:lnTo>
                        <a:pt x="60" y="508"/>
                      </a:lnTo>
                      <a:lnTo>
                        <a:pt x="64" y="510"/>
                      </a:lnTo>
                      <a:lnTo>
                        <a:pt x="70" y="514"/>
                      </a:lnTo>
                      <a:lnTo>
                        <a:pt x="70" y="514"/>
                      </a:lnTo>
                      <a:lnTo>
                        <a:pt x="76" y="518"/>
                      </a:lnTo>
                      <a:lnTo>
                        <a:pt x="82" y="520"/>
                      </a:lnTo>
                      <a:lnTo>
                        <a:pt x="90" y="520"/>
                      </a:lnTo>
                      <a:lnTo>
                        <a:pt x="90" y="520"/>
                      </a:lnTo>
                      <a:lnTo>
                        <a:pt x="96" y="522"/>
                      </a:lnTo>
                      <a:lnTo>
                        <a:pt x="104" y="524"/>
                      </a:lnTo>
                      <a:lnTo>
                        <a:pt x="112" y="528"/>
                      </a:lnTo>
                      <a:lnTo>
                        <a:pt x="116" y="530"/>
                      </a:lnTo>
                      <a:lnTo>
                        <a:pt x="116" y="530"/>
                      </a:lnTo>
                      <a:lnTo>
                        <a:pt x="120" y="534"/>
                      </a:lnTo>
                      <a:lnTo>
                        <a:pt x="126" y="536"/>
                      </a:lnTo>
                      <a:lnTo>
                        <a:pt x="136" y="540"/>
                      </a:lnTo>
                      <a:lnTo>
                        <a:pt x="136" y="540"/>
                      </a:lnTo>
                      <a:lnTo>
                        <a:pt x="144" y="548"/>
                      </a:lnTo>
                      <a:lnTo>
                        <a:pt x="148" y="554"/>
                      </a:lnTo>
                      <a:lnTo>
                        <a:pt x="150" y="558"/>
                      </a:lnTo>
                      <a:lnTo>
                        <a:pt x="150" y="558"/>
                      </a:lnTo>
                      <a:lnTo>
                        <a:pt x="152" y="562"/>
                      </a:lnTo>
                      <a:lnTo>
                        <a:pt x="156" y="564"/>
                      </a:lnTo>
                      <a:lnTo>
                        <a:pt x="162" y="564"/>
                      </a:lnTo>
                      <a:lnTo>
                        <a:pt x="162" y="564"/>
                      </a:lnTo>
                      <a:lnTo>
                        <a:pt x="168" y="568"/>
                      </a:lnTo>
                      <a:lnTo>
                        <a:pt x="172" y="572"/>
                      </a:lnTo>
                      <a:lnTo>
                        <a:pt x="174" y="578"/>
                      </a:lnTo>
                      <a:lnTo>
                        <a:pt x="174" y="578"/>
                      </a:lnTo>
                      <a:lnTo>
                        <a:pt x="176" y="580"/>
                      </a:lnTo>
                      <a:lnTo>
                        <a:pt x="178" y="584"/>
                      </a:lnTo>
                      <a:lnTo>
                        <a:pt x="184" y="590"/>
                      </a:lnTo>
                      <a:lnTo>
                        <a:pt x="192" y="594"/>
                      </a:lnTo>
                      <a:lnTo>
                        <a:pt x="196" y="596"/>
                      </a:lnTo>
                      <a:lnTo>
                        <a:pt x="196" y="596"/>
                      </a:lnTo>
                      <a:lnTo>
                        <a:pt x="200" y="598"/>
                      </a:lnTo>
                      <a:lnTo>
                        <a:pt x="204" y="602"/>
                      </a:lnTo>
                      <a:lnTo>
                        <a:pt x="210" y="608"/>
                      </a:lnTo>
                      <a:lnTo>
                        <a:pt x="210" y="608"/>
                      </a:lnTo>
                      <a:lnTo>
                        <a:pt x="214" y="610"/>
                      </a:lnTo>
                      <a:lnTo>
                        <a:pt x="222" y="614"/>
                      </a:lnTo>
                      <a:lnTo>
                        <a:pt x="232" y="620"/>
                      </a:lnTo>
                      <a:lnTo>
                        <a:pt x="232" y="620"/>
                      </a:lnTo>
                      <a:lnTo>
                        <a:pt x="248" y="626"/>
                      </a:lnTo>
                      <a:lnTo>
                        <a:pt x="258" y="632"/>
                      </a:lnTo>
                      <a:lnTo>
                        <a:pt x="258" y="632"/>
                      </a:lnTo>
                      <a:lnTo>
                        <a:pt x="264" y="632"/>
                      </a:lnTo>
                      <a:lnTo>
                        <a:pt x="272" y="632"/>
                      </a:lnTo>
                      <a:lnTo>
                        <a:pt x="282" y="630"/>
                      </a:lnTo>
                      <a:lnTo>
                        <a:pt x="302" y="622"/>
                      </a:lnTo>
                      <a:lnTo>
                        <a:pt x="320" y="610"/>
                      </a:lnTo>
                      <a:lnTo>
                        <a:pt x="338" y="600"/>
                      </a:lnTo>
                      <a:lnTo>
                        <a:pt x="364" y="586"/>
                      </a:lnTo>
                      <a:lnTo>
                        <a:pt x="380" y="580"/>
                      </a:lnTo>
                      <a:lnTo>
                        <a:pt x="382" y="578"/>
                      </a:lnTo>
                      <a:lnTo>
                        <a:pt x="382" y="578"/>
                      </a:lnTo>
                      <a:lnTo>
                        <a:pt x="368" y="604"/>
                      </a:lnTo>
                      <a:lnTo>
                        <a:pt x="358" y="628"/>
                      </a:lnTo>
                      <a:lnTo>
                        <a:pt x="358" y="628"/>
                      </a:lnTo>
                      <a:lnTo>
                        <a:pt x="344" y="670"/>
                      </a:lnTo>
                      <a:lnTo>
                        <a:pt x="342" y="682"/>
                      </a:lnTo>
                      <a:lnTo>
                        <a:pt x="342" y="688"/>
                      </a:lnTo>
                      <a:lnTo>
                        <a:pt x="342" y="692"/>
                      </a:lnTo>
                      <a:lnTo>
                        <a:pt x="344" y="692"/>
                      </a:lnTo>
                      <a:lnTo>
                        <a:pt x="346" y="692"/>
                      </a:lnTo>
                      <a:lnTo>
                        <a:pt x="358" y="702"/>
                      </a:lnTo>
                      <a:lnTo>
                        <a:pt x="358" y="702"/>
                      </a:lnTo>
                      <a:lnTo>
                        <a:pt x="366" y="708"/>
                      </a:lnTo>
                      <a:lnTo>
                        <a:pt x="384" y="724"/>
                      </a:lnTo>
                      <a:lnTo>
                        <a:pt x="396" y="730"/>
                      </a:lnTo>
                      <a:lnTo>
                        <a:pt x="410" y="738"/>
                      </a:lnTo>
                      <a:lnTo>
                        <a:pt x="420" y="740"/>
                      </a:lnTo>
                      <a:lnTo>
                        <a:pt x="432" y="742"/>
                      </a:lnTo>
                      <a:lnTo>
                        <a:pt x="432" y="742"/>
                      </a:lnTo>
                      <a:lnTo>
                        <a:pt x="440" y="740"/>
                      </a:lnTo>
                      <a:lnTo>
                        <a:pt x="446" y="742"/>
                      </a:lnTo>
                      <a:lnTo>
                        <a:pt x="452" y="744"/>
                      </a:lnTo>
                      <a:lnTo>
                        <a:pt x="456" y="746"/>
                      </a:lnTo>
                      <a:lnTo>
                        <a:pt x="460" y="752"/>
                      </a:lnTo>
                      <a:lnTo>
                        <a:pt x="462" y="754"/>
                      </a:lnTo>
                      <a:lnTo>
                        <a:pt x="462" y="754"/>
                      </a:lnTo>
                      <a:lnTo>
                        <a:pt x="472" y="762"/>
                      </a:lnTo>
                      <a:lnTo>
                        <a:pt x="484" y="766"/>
                      </a:lnTo>
                      <a:lnTo>
                        <a:pt x="488" y="766"/>
                      </a:lnTo>
                      <a:lnTo>
                        <a:pt x="494" y="764"/>
                      </a:lnTo>
                      <a:lnTo>
                        <a:pt x="494" y="764"/>
                      </a:lnTo>
                      <a:lnTo>
                        <a:pt x="500" y="764"/>
                      </a:lnTo>
                      <a:lnTo>
                        <a:pt x="506" y="768"/>
                      </a:lnTo>
                      <a:lnTo>
                        <a:pt x="588" y="768"/>
                      </a:lnTo>
                      <a:lnTo>
                        <a:pt x="588" y="768"/>
                      </a:lnTo>
                      <a:lnTo>
                        <a:pt x="586" y="750"/>
                      </a:lnTo>
                      <a:lnTo>
                        <a:pt x="584" y="736"/>
                      </a:lnTo>
                      <a:lnTo>
                        <a:pt x="584" y="736"/>
                      </a:lnTo>
                      <a:lnTo>
                        <a:pt x="552" y="654"/>
                      </a:lnTo>
                      <a:lnTo>
                        <a:pt x="534" y="602"/>
                      </a:lnTo>
                      <a:lnTo>
                        <a:pt x="530" y="586"/>
                      </a:lnTo>
                      <a:lnTo>
                        <a:pt x="530" y="580"/>
                      </a:lnTo>
                      <a:lnTo>
                        <a:pt x="530" y="578"/>
                      </a:lnTo>
                      <a:lnTo>
                        <a:pt x="530" y="578"/>
                      </a:lnTo>
                      <a:lnTo>
                        <a:pt x="534" y="574"/>
                      </a:lnTo>
                      <a:lnTo>
                        <a:pt x="536" y="566"/>
                      </a:lnTo>
                      <a:lnTo>
                        <a:pt x="538" y="548"/>
                      </a:lnTo>
                      <a:lnTo>
                        <a:pt x="548" y="572"/>
                      </a:lnTo>
                      <a:lnTo>
                        <a:pt x="554" y="580"/>
                      </a:lnTo>
                      <a:lnTo>
                        <a:pt x="558" y="594"/>
                      </a:lnTo>
                      <a:lnTo>
                        <a:pt x="568" y="610"/>
                      </a:lnTo>
                      <a:lnTo>
                        <a:pt x="570" y="614"/>
                      </a:lnTo>
                      <a:lnTo>
                        <a:pt x="584" y="638"/>
                      </a:lnTo>
                      <a:lnTo>
                        <a:pt x="590" y="638"/>
                      </a:lnTo>
                      <a:lnTo>
                        <a:pt x="592" y="642"/>
                      </a:lnTo>
                      <a:lnTo>
                        <a:pt x="590" y="648"/>
                      </a:lnTo>
                      <a:lnTo>
                        <a:pt x="598" y="658"/>
                      </a:lnTo>
                      <a:lnTo>
                        <a:pt x="608" y="676"/>
                      </a:lnTo>
                      <a:lnTo>
                        <a:pt x="626" y="688"/>
                      </a:lnTo>
                      <a:lnTo>
                        <a:pt x="642" y="690"/>
                      </a:lnTo>
                      <a:lnTo>
                        <a:pt x="638" y="678"/>
                      </a:lnTo>
                      <a:lnTo>
                        <a:pt x="646" y="688"/>
                      </a:lnTo>
                      <a:lnTo>
                        <a:pt x="650" y="672"/>
                      </a:lnTo>
                      <a:lnTo>
                        <a:pt x="648" y="652"/>
                      </a:lnTo>
                      <a:lnTo>
                        <a:pt x="638" y="634"/>
                      </a:lnTo>
                      <a:lnTo>
                        <a:pt x="632" y="622"/>
                      </a:lnTo>
                      <a:lnTo>
                        <a:pt x="626" y="620"/>
                      </a:lnTo>
                      <a:lnTo>
                        <a:pt x="624" y="616"/>
                      </a:lnTo>
                      <a:lnTo>
                        <a:pt x="626" y="612"/>
                      </a:lnTo>
                      <a:lnTo>
                        <a:pt x="612" y="590"/>
                      </a:lnTo>
                      <a:lnTo>
                        <a:pt x="608" y="584"/>
                      </a:lnTo>
                      <a:lnTo>
                        <a:pt x="598" y="568"/>
                      </a:lnTo>
                      <a:lnTo>
                        <a:pt x="588" y="560"/>
                      </a:lnTo>
                      <a:lnTo>
                        <a:pt x="584" y="550"/>
                      </a:lnTo>
                      <a:lnTo>
                        <a:pt x="568" y="530"/>
                      </a:lnTo>
                      <a:lnTo>
                        <a:pt x="568" y="530"/>
                      </a:lnTo>
                      <a:lnTo>
                        <a:pt x="586" y="536"/>
                      </a:lnTo>
                      <a:lnTo>
                        <a:pt x="592" y="538"/>
                      </a:lnTo>
                      <a:lnTo>
                        <a:pt x="598" y="536"/>
                      </a:lnTo>
                      <a:lnTo>
                        <a:pt x="598" y="536"/>
                      </a:lnTo>
                      <a:lnTo>
                        <a:pt x="600" y="538"/>
                      </a:lnTo>
                      <a:lnTo>
                        <a:pt x="604" y="540"/>
                      </a:lnTo>
                      <a:lnTo>
                        <a:pt x="618" y="552"/>
                      </a:lnTo>
                      <a:lnTo>
                        <a:pt x="654" y="590"/>
                      </a:lnTo>
                      <a:lnTo>
                        <a:pt x="714" y="658"/>
                      </a:lnTo>
                      <a:lnTo>
                        <a:pt x="714" y="658"/>
                      </a:lnTo>
                      <a:lnTo>
                        <a:pt x="724" y="666"/>
                      </a:lnTo>
                      <a:lnTo>
                        <a:pt x="740" y="676"/>
                      </a:lnTo>
                      <a:lnTo>
                        <a:pt x="770" y="692"/>
                      </a:lnTo>
                      <a:lnTo>
                        <a:pt x="770" y="692"/>
                      </a:lnTo>
                      <a:lnTo>
                        <a:pt x="792" y="698"/>
                      </a:lnTo>
                      <a:lnTo>
                        <a:pt x="804" y="702"/>
                      </a:lnTo>
                      <a:lnTo>
                        <a:pt x="804" y="702"/>
                      </a:lnTo>
                      <a:lnTo>
                        <a:pt x="814" y="706"/>
                      </a:lnTo>
                      <a:lnTo>
                        <a:pt x="822" y="708"/>
                      </a:lnTo>
                      <a:lnTo>
                        <a:pt x="830" y="708"/>
                      </a:lnTo>
                      <a:lnTo>
                        <a:pt x="830" y="708"/>
                      </a:lnTo>
                      <a:lnTo>
                        <a:pt x="836" y="708"/>
                      </a:lnTo>
                      <a:lnTo>
                        <a:pt x="842" y="708"/>
                      </a:lnTo>
                      <a:lnTo>
                        <a:pt x="848" y="710"/>
                      </a:lnTo>
                      <a:lnTo>
                        <a:pt x="852" y="722"/>
                      </a:lnTo>
                      <a:lnTo>
                        <a:pt x="904" y="736"/>
                      </a:lnTo>
                      <a:lnTo>
                        <a:pt x="904" y="736"/>
                      </a:lnTo>
                      <a:lnTo>
                        <a:pt x="910" y="736"/>
                      </a:lnTo>
                      <a:lnTo>
                        <a:pt x="914" y="734"/>
                      </a:lnTo>
                      <a:lnTo>
                        <a:pt x="916" y="732"/>
                      </a:lnTo>
                      <a:lnTo>
                        <a:pt x="916" y="730"/>
                      </a:lnTo>
                      <a:lnTo>
                        <a:pt x="916" y="730"/>
                      </a:lnTo>
                      <a:lnTo>
                        <a:pt x="914" y="722"/>
                      </a:lnTo>
                      <a:lnTo>
                        <a:pt x="910" y="716"/>
                      </a:lnTo>
                      <a:lnTo>
                        <a:pt x="898" y="700"/>
                      </a:lnTo>
                      <a:lnTo>
                        <a:pt x="898" y="700"/>
                      </a:lnTo>
                      <a:lnTo>
                        <a:pt x="892" y="694"/>
                      </a:lnTo>
                      <a:lnTo>
                        <a:pt x="884" y="690"/>
                      </a:lnTo>
                      <a:lnTo>
                        <a:pt x="878" y="688"/>
                      </a:lnTo>
                      <a:lnTo>
                        <a:pt x="878" y="688"/>
                      </a:lnTo>
                      <a:close/>
                      <a:moveTo>
                        <a:pt x="478" y="422"/>
                      </a:moveTo>
                      <a:lnTo>
                        <a:pt x="478" y="422"/>
                      </a:lnTo>
                      <a:lnTo>
                        <a:pt x="478" y="422"/>
                      </a:lnTo>
                      <a:lnTo>
                        <a:pt x="478" y="420"/>
                      </a:lnTo>
                      <a:lnTo>
                        <a:pt x="478" y="42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  <p:grpSp>
          <p:nvGrpSpPr>
            <p:cNvPr id="138" name="Group 715"/>
            <p:cNvGrpSpPr/>
            <p:nvPr/>
          </p:nvGrpSpPr>
          <p:grpSpPr>
            <a:xfrm>
              <a:off x="2" y="-16"/>
              <a:ext cx="9252335" cy="6787414"/>
              <a:chOff x="2" y="-16"/>
              <a:chExt cx="9252335" cy="6787414"/>
            </a:xfrm>
          </p:grpSpPr>
          <p:grpSp>
            <p:nvGrpSpPr>
              <p:cNvPr id="139" name="Group 129"/>
              <p:cNvGrpSpPr>
                <a:grpSpLocks noChangeAspect="1"/>
              </p:cNvGrpSpPr>
              <p:nvPr/>
            </p:nvGrpSpPr>
            <p:grpSpPr>
              <a:xfrm rot="20119239">
                <a:off x="7445117" y="3056828"/>
                <a:ext cx="1807220" cy="3062371"/>
                <a:chOff x="2048564" y="457200"/>
                <a:chExt cx="6368361" cy="10791417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5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6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7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8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21000"/>
                  </a:schemeClr>
                </a:solidFill>
                <a:ln w="9525">
                  <a:noFill/>
                  <a:round/>
                  <a:headEnd/>
                  <a:tailEnd/>
                </a:ln>
                <a:effectLst>
                  <a:glow rad="50800">
                    <a:schemeClr val="bg2">
                      <a:lumMod val="60000"/>
                      <a:lumOff val="40000"/>
                      <a:alpha val="33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6" name="Freeform 89"/>
                <p:cNvSpPr>
                  <a:spLocks noEditPoints="1"/>
                </p:cNvSpPr>
                <p:nvPr/>
              </p:nvSpPr>
              <p:spPr bwMode="auto">
                <a:xfrm rot="2303669">
                  <a:off x="2048564" y="7997672"/>
                  <a:ext cx="3812097" cy="325094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0" name="Group 134"/>
              <p:cNvGrpSpPr>
                <a:grpSpLocks noChangeAspect="1"/>
              </p:cNvGrpSpPr>
              <p:nvPr/>
            </p:nvGrpSpPr>
            <p:grpSpPr>
              <a:xfrm rot="1992353">
                <a:off x="7040279" y="5528388"/>
                <a:ext cx="986817" cy="1259010"/>
                <a:chOff x="1025626" y="1216025"/>
                <a:chExt cx="3317877" cy="4233024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2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4" name="Freeform 82"/>
                <p:cNvSpPr>
                  <a:spLocks noEditPoints="1"/>
                </p:cNvSpPr>
                <p:nvPr/>
              </p:nvSpPr>
              <p:spPr bwMode="auto">
                <a:xfrm rot="20200629">
                  <a:off x="1025626" y="2728077"/>
                  <a:ext cx="3317877" cy="272097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tx2">
                    <a:lumMod val="60000"/>
                    <a:lumOff val="40000"/>
                    <a:alpha val="10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tx2">
                      <a:lumMod val="60000"/>
                      <a:lumOff val="40000"/>
                      <a:alpha val="28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1" name="Group 154"/>
              <p:cNvGrpSpPr>
                <a:grpSpLocks noChangeAspect="1"/>
              </p:cNvGrpSpPr>
              <p:nvPr/>
            </p:nvGrpSpPr>
            <p:grpSpPr>
              <a:xfrm rot="2047758">
                <a:off x="6509445" y="1366517"/>
                <a:ext cx="1457110" cy="1131216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7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8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9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0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8000"/>
                  </a:schemeClr>
                </a:solidFill>
                <a:ln w="9525">
                  <a:solidFill>
                    <a:schemeClr val="bg2">
                      <a:lumMod val="60000"/>
                      <a:lumOff val="40000"/>
                      <a:alpha val="1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8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2" name="Group 164"/>
              <p:cNvGrpSpPr>
                <a:grpSpLocks noChangeAspect="1"/>
              </p:cNvGrpSpPr>
              <p:nvPr/>
            </p:nvGrpSpPr>
            <p:grpSpPr>
              <a:xfrm rot="20120039">
                <a:off x="8188924" y="3823923"/>
                <a:ext cx="960037" cy="745321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3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4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5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6" name="Freeform 75"/>
                <p:cNvSpPr>
                  <a:spLocks noEditPoints="1"/>
                </p:cNvSpPr>
                <p:nvPr/>
              </p:nvSpPr>
              <p:spPr bwMode="auto">
                <a:xfrm rot="813286"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3" name="Group 48"/>
              <p:cNvGrpSpPr>
                <a:grpSpLocks noChangeAspect="1"/>
              </p:cNvGrpSpPr>
              <p:nvPr/>
            </p:nvGrpSpPr>
            <p:grpSpPr>
              <a:xfrm>
                <a:off x="2" y="685789"/>
                <a:ext cx="1312805" cy="1509325"/>
                <a:chOff x="1447800" y="3114675"/>
                <a:chExt cx="1836489" cy="211141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9" name="Freeform 42"/>
                <p:cNvSpPr>
                  <a:spLocks/>
                </p:cNvSpPr>
                <p:nvPr/>
              </p:nvSpPr>
              <p:spPr bwMode="auto">
                <a:xfrm>
                  <a:off x="1990725" y="4175125"/>
                  <a:ext cx="498475" cy="269875"/>
                </a:xfrm>
                <a:custGeom>
                  <a:avLst/>
                  <a:gdLst>
                    <a:gd name="T0" fmla="*/ 314 w 314"/>
                    <a:gd name="T1" fmla="*/ 170 h 170"/>
                    <a:gd name="T2" fmla="*/ 314 w 314"/>
                    <a:gd name="T3" fmla="*/ 170 h 170"/>
                    <a:gd name="T4" fmla="*/ 314 w 314"/>
                    <a:gd name="T5" fmla="*/ 168 h 170"/>
                    <a:gd name="T6" fmla="*/ 314 w 314"/>
                    <a:gd name="T7" fmla="*/ 166 h 170"/>
                    <a:gd name="T8" fmla="*/ 314 w 314"/>
                    <a:gd name="T9" fmla="*/ 166 h 170"/>
                    <a:gd name="T10" fmla="*/ 300 w 314"/>
                    <a:gd name="T11" fmla="*/ 158 h 170"/>
                    <a:gd name="T12" fmla="*/ 58 w 314"/>
                    <a:gd name="T13" fmla="*/ 22 h 170"/>
                    <a:gd name="T14" fmla="*/ 58 w 314"/>
                    <a:gd name="T15" fmla="*/ 22 h 170"/>
                    <a:gd name="T16" fmla="*/ 34 w 314"/>
                    <a:gd name="T17" fmla="*/ 8 h 170"/>
                    <a:gd name="T18" fmla="*/ 34 w 314"/>
                    <a:gd name="T19" fmla="*/ 8 h 170"/>
                    <a:gd name="T20" fmla="*/ 22 w 314"/>
                    <a:gd name="T21" fmla="*/ 2 h 170"/>
                    <a:gd name="T22" fmla="*/ 8 w 314"/>
                    <a:gd name="T23" fmla="*/ 0 h 170"/>
                    <a:gd name="T24" fmla="*/ 8 w 314"/>
                    <a:gd name="T25" fmla="*/ 0 h 170"/>
                    <a:gd name="T26" fmla="*/ 4 w 314"/>
                    <a:gd name="T27" fmla="*/ 0 h 170"/>
                    <a:gd name="T28" fmla="*/ 2 w 314"/>
                    <a:gd name="T29" fmla="*/ 2 h 170"/>
                    <a:gd name="T30" fmla="*/ 0 w 314"/>
                    <a:gd name="T31" fmla="*/ 4 h 170"/>
                    <a:gd name="T32" fmla="*/ 2 w 314"/>
                    <a:gd name="T33" fmla="*/ 6 h 170"/>
                    <a:gd name="T34" fmla="*/ 2 w 314"/>
                    <a:gd name="T35" fmla="*/ 6 h 170"/>
                    <a:gd name="T36" fmla="*/ 8 w 314"/>
                    <a:gd name="T37" fmla="*/ 12 h 170"/>
                    <a:gd name="T38" fmla="*/ 16 w 314"/>
                    <a:gd name="T39" fmla="*/ 14 h 170"/>
                    <a:gd name="T40" fmla="*/ 16 w 314"/>
                    <a:gd name="T41" fmla="*/ 14 h 170"/>
                    <a:gd name="T42" fmla="*/ 28 w 314"/>
                    <a:gd name="T43" fmla="*/ 18 h 170"/>
                    <a:gd name="T44" fmla="*/ 40 w 314"/>
                    <a:gd name="T45" fmla="*/ 24 h 170"/>
                    <a:gd name="T46" fmla="*/ 298 w 314"/>
                    <a:gd name="T47" fmla="*/ 162 h 170"/>
                    <a:gd name="T48" fmla="*/ 298 w 314"/>
                    <a:gd name="T49" fmla="*/ 162 h 170"/>
                    <a:gd name="T50" fmla="*/ 308 w 314"/>
                    <a:gd name="T51" fmla="*/ 168 h 170"/>
                    <a:gd name="T52" fmla="*/ 314 w 314"/>
                    <a:gd name="T53" fmla="*/ 170 h 170"/>
                    <a:gd name="T54" fmla="*/ 314 w 314"/>
                    <a:gd name="T55" fmla="*/ 170 h 1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4" h="170">
                      <a:moveTo>
                        <a:pt x="314" y="170"/>
                      </a:moveTo>
                      <a:lnTo>
                        <a:pt x="314" y="170"/>
                      </a:lnTo>
                      <a:lnTo>
                        <a:pt x="314" y="168"/>
                      </a:lnTo>
                      <a:lnTo>
                        <a:pt x="314" y="166"/>
                      </a:lnTo>
                      <a:lnTo>
                        <a:pt x="314" y="166"/>
                      </a:lnTo>
                      <a:lnTo>
                        <a:pt x="300" y="158"/>
                      </a:lnTo>
                      <a:lnTo>
                        <a:pt x="58" y="22"/>
                      </a:lnTo>
                      <a:lnTo>
                        <a:pt x="58" y="22"/>
                      </a:lnTo>
                      <a:lnTo>
                        <a:pt x="34" y="8"/>
                      </a:lnTo>
                      <a:lnTo>
                        <a:pt x="34" y="8"/>
                      </a:lnTo>
                      <a:lnTo>
                        <a:pt x="2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0" y="4"/>
                      </a:lnTo>
                      <a:lnTo>
                        <a:pt x="2" y="6"/>
                      </a:lnTo>
                      <a:lnTo>
                        <a:pt x="2" y="6"/>
                      </a:lnTo>
                      <a:lnTo>
                        <a:pt x="8" y="12"/>
                      </a:lnTo>
                      <a:lnTo>
                        <a:pt x="16" y="14"/>
                      </a:lnTo>
                      <a:lnTo>
                        <a:pt x="16" y="14"/>
                      </a:lnTo>
                      <a:lnTo>
                        <a:pt x="28" y="18"/>
                      </a:lnTo>
                      <a:lnTo>
                        <a:pt x="40" y="24"/>
                      </a:lnTo>
                      <a:lnTo>
                        <a:pt x="298" y="162"/>
                      </a:lnTo>
                      <a:lnTo>
                        <a:pt x="298" y="162"/>
                      </a:lnTo>
                      <a:lnTo>
                        <a:pt x="308" y="168"/>
                      </a:lnTo>
                      <a:lnTo>
                        <a:pt x="314" y="170"/>
                      </a:lnTo>
                      <a:lnTo>
                        <a:pt x="314" y="17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0" name="Freeform 43"/>
                <p:cNvSpPr>
                  <a:spLocks/>
                </p:cNvSpPr>
                <p:nvPr/>
              </p:nvSpPr>
              <p:spPr bwMode="auto">
                <a:xfrm>
                  <a:off x="2498725" y="44513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1" name="Freeform 44"/>
                <p:cNvSpPr>
                  <a:spLocks/>
                </p:cNvSpPr>
                <p:nvPr/>
              </p:nvSpPr>
              <p:spPr bwMode="auto">
                <a:xfrm>
                  <a:off x="2511425" y="3870325"/>
                  <a:ext cx="60325" cy="561975"/>
                </a:xfrm>
                <a:custGeom>
                  <a:avLst/>
                  <a:gdLst>
                    <a:gd name="T0" fmla="*/ 2 w 38"/>
                    <a:gd name="T1" fmla="*/ 352 h 354"/>
                    <a:gd name="T2" fmla="*/ 2 w 38"/>
                    <a:gd name="T3" fmla="*/ 352 h 354"/>
                    <a:gd name="T4" fmla="*/ 4 w 38"/>
                    <a:gd name="T5" fmla="*/ 346 h 354"/>
                    <a:gd name="T6" fmla="*/ 6 w 38"/>
                    <a:gd name="T7" fmla="*/ 336 h 354"/>
                    <a:gd name="T8" fmla="*/ 32 w 38"/>
                    <a:gd name="T9" fmla="*/ 44 h 354"/>
                    <a:gd name="T10" fmla="*/ 32 w 38"/>
                    <a:gd name="T11" fmla="*/ 44 h 354"/>
                    <a:gd name="T12" fmla="*/ 34 w 38"/>
                    <a:gd name="T13" fmla="*/ 30 h 354"/>
                    <a:gd name="T14" fmla="*/ 36 w 38"/>
                    <a:gd name="T15" fmla="*/ 20 h 354"/>
                    <a:gd name="T16" fmla="*/ 36 w 38"/>
                    <a:gd name="T17" fmla="*/ 20 h 354"/>
                    <a:gd name="T18" fmla="*/ 38 w 38"/>
                    <a:gd name="T19" fmla="*/ 10 h 354"/>
                    <a:gd name="T20" fmla="*/ 38 w 38"/>
                    <a:gd name="T21" fmla="*/ 2 h 354"/>
                    <a:gd name="T22" fmla="*/ 38 w 38"/>
                    <a:gd name="T23" fmla="*/ 2 h 354"/>
                    <a:gd name="T24" fmla="*/ 36 w 38"/>
                    <a:gd name="T25" fmla="*/ 0 h 354"/>
                    <a:gd name="T26" fmla="*/ 34 w 38"/>
                    <a:gd name="T27" fmla="*/ 0 h 354"/>
                    <a:gd name="T28" fmla="*/ 32 w 38"/>
                    <a:gd name="T29" fmla="*/ 0 h 354"/>
                    <a:gd name="T30" fmla="*/ 28 w 38"/>
                    <a:gd name="T31" fmla="*/ 4 h 354"/>
                    <a:gd name="T32" fmla="*/ 28 w 38"/>
                    <a:gd name="T33" fmla="*/ 4 h 354"/>
                    <a:gd name="T34" fmla="*/ 24 w 38"/>
                    <a:gd name="T35" fmla="*/ 16 h 354"/>
                    <a:gd name="T36" fmla="*/ 22 w 38"/>
                    <a:gd name="T37" fmla="*/ 30 h 354"/>
                    <a:gd name="T38" fmla="*/ 22 w 38"/>
                    <a:gd name="T39" fmla="*/ 30 h 354"/>
                    <a:gd name="T40" fmla="*/ 20 w 38"/>
                    <a:gd name="T41" fmla="*/ 58 h 354"/>
                    <a:gd name="T42" fmla="*/ 0 w 38"/>
                    <a:gd name="T43" fmla="*/ 334 h 354"/>
                    <a:gd name="T44" fmla="*/ 0 w 38"/>
                    <a:gd name="T45" fmla="*/ 334 h 354"/>
                    <a:gd name="T46" fmla="*/ 0 w 38"/>
                    <a:gd name="T47" fmla="*/ 352 h 354"/>
                    <a:gd name="T48" fmla="*/ 0 w 38"/>
                    <a:gd name="T49" fmla="*/ 352 h 354"/>
                    <a:gd name="T50" fmla="*/ 0 w 38"/>
                    <a:gd name="T51" fmla="*/ 354 h 354"/>
                    <a:gd name="T52" fmla="*/ 0 w 38"/>
                    <a:gd name="T53" fmla="*/ 354 h 354"/>
                    <a:gd name="T54" fmla="*/ 2 w 38"/>
                    <a:gd name="T55" fmla="*/ 352 h 354"/>
                    <a:gd name="T56" fmla="*/ 2 w 38"/>
                    <a:gd name="T57" fmla="*/ 352 h 3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38" h="354">
                      <a:moveTo>
                        <a:pt x="2" y="352"/>
                      </a:moveTo>
                      <a:lnTo>
                        <a:pt x="2" y="352"/>
                      </a:lnTo>
                      <a:lnTo>
                        <a:pt x="4" y="346"/>
                      </a:lnTo>
                      <a:lnTo>
                        <a:pt x="6" y="336"/>
                      </a:lnTo>
                      <a:lnTo>
                        <a:pt x="32" y="44"/>
                      </a:lnTo>
                      <a:lnTo>
                        <a:pt x="32" y="44"/>
                      </a:lnTo>
                      <a:lnTo>
                        <a:pt x="34" y="30"/>
                      </a:lnTo>
                      <a:lnTo>
                        <a:pt x="36" y="20"/>
                      </a:lnTo>
                      <a:lnTo>
                        <a:pt x="36" y="20"/>
                      </a:lnTo>
                      <a:lnTo>
                        <a:pt x="38" y="10"/>
                      </a:lnTo>
                      <a:lnTo>
                        <a:pt x="38" y="2"/>
                      </a:lnTo>
                      <a:lnTo>
                        <a:pt x="38" y="2"/>
                      </a:lnTo>
                      <a:lnTo>
                        <a:pt x="36" y="0"/>
                      </a:lnTo>
                      <a:lnTo>
                        <a:pt x="34" y="0"/>
                      </a:lnTo>
                      <a:lnTo>
                        <a:pt x="32" y="0"/>
                      </a:lnTo>
                      <a:lnTo>
                        <a:pt x="28" y="4"/>
                      </a:lnTo>
                      <a:lnTo>
                        <a:pt x="28" y="4"/>
                      </a:lnTo>
                      <a:lnTo>
                        <a:pt x="24" y="16"/>
                      </a:lnTo>
                      <a:lnTo>
                        <a:pt x="22" y="30"/>
                      </a:lnTo>
                      <a:lnTo>
                        <a:pt x="22" y="30"/>
                      </a:lnTo>
                      <a:lnTo>
                        <a:pt x="20" y="58"/>
                      </a:lnTo>
                      <a:lnTo>
                        <a:pt x="0" y="334"/>
                      </a:lnTo>
                      <a:lnTo>
                        <a:pt x="0" y="334"/>
                      </a:lnTo>
                      <a:lnTo>
                        <a:pt x="0" y="352"/>
                      </a:lnTo>
                      <a:lnTo>
                        <a:pt x="0" y="352"/>
                      </a:lnTo>
                      <a:lnTo>
                        <a:pt x="0" y="354"/>
                      </a:lnTo>
                      <a:lnTo>
                        <a:pt x="0" y="354"/>
                      </a:lnTo>
                      <a:lnTo>
                        <a:pt x="2" y="352"/>
                      </a:lnTo>
                      <a:lnTo>
                        <a:pt x="2" y="35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2" name="Freeform 45"/>
                <p:cNvSpPr>
                  <a:spLocks noEditPoints="1"/>
                </p:cNvSpPr>
                <p:nvPr/>
              </p:nvSpPr>
              <p:spPr bwMode="auto">
                <a:xfrm>
                  <a:off x="1447800" y="3114675"/>
                  <a:ext cx="1836489" cy="2111412"/>
                </a:xfrm>
                <a:custGeom>
                  <a:avLst/>
                  <a:gdLst>
                    <a:gd name="T0" fmla="*/ 1324 w 1336"/>
                    <a:gd name="T1" fmla="*/ 968 h 1536"/>
                    <a:gd name="T2" fmla="*/ 1306 w 1336"/>
                    <a:gd name="T3" fmla="*/ 886 h 1536"/>
                    <a:gd name="T4" fmla="*/ 1268 w 1336"/>
                    <a:gd name="T5" fmla="*/ 846 h 1536"/>
                    <a:gd name="T6" fmla="*/ 1108 w 1336"/>
                    <a:gd name="T7" fmla="*/ 788 h 1536"/>
                    <a:gd name="T8" fmla="*/ 1220 w 1336"/>
                    <a:gd name="T9" fmla="*/ 664 h 1536"/>
                    <a:gd name="T10" fmla="*/ 1246 w 1336"/>
                    <a:gd name="T11" fmla="*/ 442 h 1536"/>
                    <a:gd name="T12" fmla="*/ 1102 w 1336"/>
                    <a:gd name="T13" fmla="*/ 20 h 1536"/>
                    <a:gd name="T14" fmla="*/ 1084 w 1336"/>
                    <a:gd name="T15" fmla="*/ 0 h 1536"/>
                    <a:gd name="T16" fmla="*/ 1000 w 1336"/>
                    <a:gd name="T17" fmla="*/ 18 h 1536"/>
                    <a:gd name="T18" fmla="*/ 740 w 1336"/>
                    <a:gd name="T19" fmla="*/ 628 h 1536"/>
                    <a:gd name="T20" fmla="*/ 728 w 1336"/>
                    <a:gd name="T21" fmla="*/ 864 h 1536"/>
                    <a:gd name="T22" fmla="*/ 708 w 1336"/>
                    <a:gd name="T23" fmla="*/ 844 h 1536"/>
                    <a:gd name="T24" fmla="*/ 688 w 1336"/>
                    <a:gd name="T25" fmla="*/ 826 h 1536"/>
                    <a:gd name="T26" fmla="*/ 674 w 1336"/>
                    <a:gd name="T27" fmla="*/ 828 h 1536"/>
                    <a:gd name="T28" fmla="*/ 662 w 1336"/>
                    <a:gd name="T29" fmla="*/ 828 h 1536"/>
                    <a:gd name="T30" fmla="*/ 650 w 1336"/>
                    <a:gd name="T31" fmla="*/ 840 h 1536"/>
                    <a:gd name="T32" fmla="*/ 650 w 1336"/>
                    <a:gd name="T33" fmla="*/ 846 h 1536"/>
                    <a:gd name="T34" fmla="*/ 642 w 1336"/>
                    <a:gd name="T35" fmla="*/ 870 h 1536"/>
                    <a:gd name="T36" fmla="*/ 650 w 1336"/>
                    <a:gd name="T37" fmla="*/ 904 h 1536"/>
                    <a:gd name="T38" fmla="*/ 158 w 1336"/>
                    <a:gd name="T39" fmla="*/ 670 h 1536"/>
                    <a:gd name="T40" fmla="*/ 44 w 1336"/>
                    <a:gd name="T41" fmla="*/ 1130 h 1536"/>
                    <a:gd name="T42" fmla="*/ 258 w 1336"/>
                    <a:gd name="T43" fmla="*/ 1190 h 1536"/>
                    <a:gd name="T44" fmla="*/ 380 w 1336"/>
                    <a:gd name="T45" fmla="*/ 1180 h 1536"/>
                    <a:gd name="T46" fmla="*/ 340 w 1336"/>
                    <a:gd name="T47" fmla="*/ 1346 h 1536"/>
                    <a:gd name="T48" fmla="*/ 354 w 1336"/>
                    <a:gd name="T49" fmla="*/ 1398 h 1536"/>
                    <a:gd name="T50" fmla="*/ 438 w 1336"/>
                    <a:gd name="T51" fmla="*/ 1488 h 1536"/>
                    <a:gd name="T52" fmla="*/ 464 w 1336"/>
                    <a:gd name="T53" fmla="*/ 1502 h 1536"/>
                    <a:gd name="T54" fmla="*/ 498 w 1336"/>
                    <a:gd name="T55" fmla="*/ 1504 h 1536"/>
                    <a:gd name="T56" fmla="*/ 524 w 1336"/>
                    <a:gd name="T57" fmla="*/ 1520 h 1536"/>
                    <a:gd name="T58" fmla="*/ 562 w 1336"/>
                    <a:gd name="T59" fmla="*/ 1520 h 1536"/>
                    <a:gd name="T60" fmla="*/ 594 w 1336"/>
                    <a:gd name="T61" fmla="*/ 1526 h 1536"/>
                    <a:gd name="T62" fmla="*/ 634 w 1336"/>
                    <a:gd name="T63" fmla="*/ 1530 h 1536"/>
                    <a:gd name="T64" fmla="*/ 712 w 1336"/>
                    <a:gd name="T65" fmla="*/ 1536 h 1536"/>
                    <a:gd name="T66" fmla="*/ 738 w 1336"/>
                    <a:gd name="T67" fmla="*/ 1514 h 1536"/>
                    <a:gd name="T68" fmla="*/ 758 w 1336"/>
                    <a:gd name="T69" fmla="*/ 1500 h 1536"/>
                    <a:gd name="T70" fmla="*/ 792 w 1336"/>
                    <a:gd name="T71" fmla="*/ 1420 h 1536"/>
                    <a:gd name="T72" fmla="*/ 790 w 1336"/>
                    <a:gd name="T73" fmla="*/ 1286 h 1536"/>
                    <a:gd name="T74" fmla="*/ 746 w 1336"/>
                    <a:gd name="T75" fmla="*/ 1062 h 1536"/>
                    <a:gd name="T76" fmla="*/ 812 w 1336"/>
                    <a:gd name="T77" fmla="*/ 1210 h 1536"/>
                    <a:gd name="T78" fmla="*/ 850 w 1336"/>
                    <a:gd name="T79" fmla="*/ 1282 h 1536"/>
                    <a:gd name="T80" fmla="*/ 938 w 1336"/>
                    <a:gd name="T81" fmla="*/ 1348 h 1536"/>
                    <a:gd name="T82" fmla="*/ 932 w 1336"/>
                    <a:gd name="T83" fmla="*/ 1238 h 1536"/>
                    <a:gd name="T84" fmla="*/ 892 w 1336"/>
                    <a:gd name="T85" fmla="*/ 1166 h 1536"/>
                    <a:gd name="T86" fmla="*/ 804 w 1336"/>
                    <a:gd name="T87" fmla="*/ 1030 h 1536"/>
                    <a:gd name="T88" fmla="*/ 884 w 1336"/>
                    <a:gd name="T89" fmla="*/ 1104 h 1536"/>
                    <a:gd name="T90" fmla="*/ 1036 w 1336"/>
                    <a:gd name="T91" fmla="*/ 1238 h 1536"/>
                    <a:gd name="T92" fmla="*/ 1138 w 1336"/>
                    <a:gd name="T93" fmla="*/ 1282 h 1536"/>
                    <a:gd name="T94" fmla="*/ 1174 w 1336"/>
                    <a:gd name="T95" fmla="*/ 1274 h 1536"/>
                    <a:gd name="T96" fmla="*/ 1196 w 1336"/>
                    <a:gd name="T97" fmla="*/ 1272 h 1536"/>
                    <a:gd name="T98" fmla="*/ 1244 w 1336"/>
                    <a:gd name="T99" fmla="*/ 1216 h 1536"/>
                    <a:gd name="T100" fmla="*/ 1268 w 1336"/>
                    <a:gd name="T101" fmla="*/ 1184 h 1536"/>
                    <a:gd name="T102" fmla="*/ 1282 w 1336"/>
                    <a:gd name="T103" fmla="*/ 1144 h 1536"/>
                    <a:gd name="T104" fmla="*/ 1296 w 1336"/>
                    <a:gd name="T105" fmla="*/ 1124 h 1536"/>
                    <a:gd name="T106" fmla="*/ 1314 w 1336"/>
                    <a:gd name="T107" fmla="*/ 1078 h 1536"/>
                    <a:gd name="T108" fmla="*/ 1316 w 1336"/>
                    <a:gd name="T109" fmla="*/ 1054 h 1536"/>
                    <a:gd name="T110" fmla="*/ 1336 w 1336"/>
                    <a:gd name="T111" fmla="*/ 1020 h 1536"/>
                    <a:gd name="T112" fmla="*/ 662 w 1336"/>
                    <a:gd name="T113" fmla="*/ 842 h 15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336" h="1536">
                      <a:moveTo>
                        <a:pt x="1336" y="1020"/>
                      </a:moveTo>
                      <a:lnTo>
                        <a:pt x="1336" y="1012"/>
                      </a:lnTo>
                      <a:lnTo>
                        <a:pt x="1336" y="1012"/>
                      </a:lnTo>
                      <a:lnTo>
                        <a:pt x="1334" y="1006"/>
                      </a:lnTo>
                      <a:lnTo>
                        <a:pt x="1324" y="968"/>
                      </a:lnTo>
                      <a:lnTo>
                        <a:pt x="1326" y="934"/>
                      </a:lnTo>
                      <a:lnTo>
                        <a:pt x="1312" y="908"/>
                      </a:lnTo>
                      <a:lnTo>
                        <a:pt x="1312" y="908"/>
                      </a:lnTo>
                      <a:lnTo>
                        <a:pt x="1308" y="896"/>
                      </a:lnTo>
                      <a:lnTo>
                        <a:pt x="1306" y="886"/>
                      </a:lnTo>
                      <a:lnTo>
                        <a:pt x="1300" y="876"/>
                      </a:lnTo>
                      <a:lnTo>
                        <a:pt x="1300" y="876"/>
                      </a:lnTo>
                      <a:lnTo>
                        <a:pt x="1292" y="868"/>
                      </a:lnTo>
                      <a:lnTo>
                        <a:pt x="1282" y="858"/>
                      </a:lnTo>
                      <a:lnTo>
                        <a:pt x="1268" y="846"/>
                      </a:lnTo>
                      <a:lnTo>
                        <a:pt x="1194" y="804"/>
                      </a:lnTo>
                      <a:lnTo>
                        <a:pt x="1194" y="804"/>
                      </a:lnTo>
                      <a:lnTo>
                        <a:pt x="1124" y="788"/>
                      </a:lnTo>
                      <a:lnTo>
                        <a:pt x="1124" y="788"/>
                      </a:lnTo>
                      <a:lnTo>
                        <a:pt x="1108" y="788"/>
                      </a:lnTo>
                      <a:lnTo>
                        <a:pt x="1082" y="790"/>
                      </a:lnTo>
                      <a:lnTo>
                        <a:pt x="1020" y="800"/>
                      </a:lnTo>
                      <a:lnTo>
                        <a:pt x="1148" y="718"/>
                      </a:lnTo>
                      <a:lnTo>
                        <a:pt x="1184" y="692"/>
                      </a:lnTo>
                      <a:lnTo>
                        <a:pt x="1220" y="664"/>
                      </a:lnTo>
                      <a:lnTo>
                        <a:pt x="1240" y="634"/>
                      </a:lnTo>
                      <a:lnTo>
                        <a:pt x="1254" y="592"/>
                      </a:lnTo>
                      <a:lnTo>
                        <a:pt x="1258" y="536"/>
                      </a:lnTo>
                      <a:lnTo>
                        <a:pt x="1252" y="478"/>
                      </a:lnTo>
                      <a:lnTo>
                        <a:pt x="1246" y="442"/>
                      </a:lnTo>
                      <a:lnTo>
                        <a:pt x="1214" y="344"/>
                      </a:lnTo>
                      <a:lnTo>
                        <a:pt x="1198" y="280"/>
                      </a:lnTo>
                      <a:lnTo>
                        <a:pt x="1150" y="122"/>
                      </a:lnTo>
                      <a:lnTo>
                        <a:pt x="1118" y="46"/>
                      </a:lnTo>
                      <a:lnTo>
                        <a:pt x="1102" y="20"/>
                      </a:lnTo>
                      <a:lnTo>
                        <a:pt x="1102" y="20"/>
                      </a:lnTo>
                      <a:lnTo>
                        <a:pt x="1102" y="18"/>
                      </a:lnTo>
                      <a:lnTo>
                        <a:pt x="1100" y="12"/>
                      </a:lnTo>
                      <a:lnTo>
                        <a:pt x="1094" y="6"/>
                      </a:lnTo>
                      <a:lnTo>
                        <a:pt x="1084" y="0"/>
                      </a:lnTo>
                      <a:lnTo>
                        <a:pt x="1044" y="0"/>
                      </a:lnTo>
                      <a:lnTo>
                        <a:pt x="1044" y="0"/>
                      </a:lnTo>
                      <a:lnTo>
                        <a:pt x="1028" y="6"/>
                      </a:lnTo>
                      <a:lnTo>
                        <a:pt x="1014" y="12"/>
                      </a:lnTo>
                      <a:lnTo>
                        <a:pt x="1000" y="18"/>
                      </a:lnTo>
                      <a:lnTo>
                        <a:pt x="930" y="90"/>
                      </a:lnTo>
                      <a:lnTo>
                        <a:pt x="860" y="190"/>
                      </a:lnTo>
                      <a:lnTo>
                        <a:pt x="806" y="322"/>
                      </a:lnTo>
                      <a:lnTo>
                        <a:pt x="772" y="442"/>
                      </a:lnTo>
                      <a:lnTo>
                        <a:pt x="740" y="628"/>
                      </a:lnTo>
                      <a:lnTo>
                        <a:pt x="732" y="758"/>
                      </a:lnTo>
                      <a:lnTo>
                        <a:pt x="730" y="842"/>
                      </a:lnTo>
                      <a:lnTo>
                        <a:pt x="730" y="870"/>
                      </a:lnTo>
                      <a:lnTo>
                        <a:pt x="730" y="870"/>
                      </a:lnTo>
                      <a:lnTo>
                        <a:pt x="728" y="864"/>
                      </a:lnTo>
                      <a:lnTo>
                        <a:pt x="728" y="864"/>
                      </a:lnTo>
                      <a:lnTo>
                        <a:pt x="720" y="858"/>
                      </a:lnTo>
                      <a:lnTo>
                        <a:pt x="708" y="850"/>
                      </a:lnTo>
                      <a:lnTo>
                        <a:pt x="708" y="850"/>
                      </a:lnTo>
                      <a:lnTo>
                        <a:pt x="708" y="844"/>
                      </a:lnTo>
                      <a:lnTo>
                        <a:pt x="706" y="836"/>
                      </a:lnTo>
                      <a:lnTo>
                        <a:pt x="706" y="836"/>
                      </a:lnTo>
                      <a:lnTo>
                        <a:pt x="702" y="830"/>
                      </a:lnTo>
                      <a:lnTo>
                        <a:pt x="696" y="828"/>
                      </a:lnTo>
                      <a:lnTo>
                        <a:pt x="688" y="826"/>
                      </a:lnTo>
                      <a:lnTo>
                        <a:pt x="680" y="828"/>
                      </a:lnTo>
                      <a:lnTo>
                        <a:pt x="680" y="828"/>
                      </a:lnTo>
                      <a:lnTo>
                        <a:pt x="678" y="830"/>
                      </a:lnTo>
                      <a:lnTo>
                        <a:pt x="678" y="824"/>
                      </a:lnTo>
                      <a:lnTo>
                        <a:pt x="674" y="828"/>
                      </a:lnTo>
                      <a:lnTo>
                        <a:pt x="670" y="830"/>
                      </a:lnTo>
                      <a:lnTo>
                        <a:pt x="670" y="830"/>
                      </a:lnTo>
                      <a:lnTo>
                        <a:pt x="664" y="828"/>
                      </a:lnTo>
                      <a:lnTo>
                        <a:pt x="664" y="828"/>
                      </a:lnTo>
                      <a:lnTo>
                        <a:pt x="662" y="828"/>
                      </a:lnTo>
                      <a:lnTo>
                        <a:pt x="660" y="832"/>
                      </a:lnTo>
                      <a:lnTo>
                        <a:pt x="656" y="834"/>
                      </a:lnTo>
                      <a:lnTo>
                        <a:pt x="658" y="836"/>
                      </a:lnTo>
                      <a:lnTo>
                        <a:pt x="654" y="838"/>
                      </a:lnTo>
                      <a:lnTo>
                        <a:pt x="650" y="840"/>
                      </a:lnTo>
                      <a:lnTo>
                        <a:pt x="656" y="842"/>
                      </a:lnTo>
                      <a:lnTo>
                        <a:pt x="656" y="844"/>
                      </a:lnTo>
                      <a:lnTo>
                        <a:pt x="656" y="844"/>
                      </a:lnTo>
                      <a:lnTo>
                        <a:pt x="650" y="846"/>
                      </a:lnTo>
                      <a:lnTo>
                        <a:pt x="650" y="846"/>
                      </a:lnTo>
                      <a:lnTo>
                        <a:pt x="644" y="850"/>
                      </a:lnTo>
                      <a:lnTo>
                        <a:pt x="640" y="856"/>
                      </a:lnTo>
                      <a:lnTo>
                        <a:pt x="640" y="864"/>
                      </a:lnTo>
                      <a:lnTo>
                        <a:pt x="642" y="870"/>
                      </a:lnTo>
                      <a:lnTo>
                        <a:pt x="642" y="870"/>
                      </a:lnTo>
                      <a:lnTo>
                        <a:pt x="646" y="876"/>
                      </a:lnTo>
                      <a:lnTo>
                        <a:pt x="650" y="878"/>
                      </a:lnTo>
                      <a:lnTo>
                        <a:pt x="650" y="878"/>
                      </a:lnTo>
                      <a:lnTo>
                        <a:pt x="648" y="894"/>
                      </a:lnTo>
                      <a:lnTo>
                        <a:pt x="650" y="904"/>
                      </a:lnTo>
                      <a:lnTo>
                        <a:pt x="634" y="894"/>
                      </a:lnTo>
                      <a:lnTo>
                        <a:pt x="562" y="848"/>
                      </a:lnTo>
                      <a:lnTo>
                        <a:pt x="450" y="784"/>
                      </a:lnTo>
                      <a:lnTo>
                        <a:pt x="276" y="708"/>
                      </a:lnTo>
                      <a:lnTo>
                        <a:pt x="158" y="670"/>
                      </a:lnTo>
                      <a:lnTo>
                        <a:pt x="18" y="644"/>
                      </a:lnTo>
                      <a:lnTo>
                        <a:pt x="0" y="644"/>
                      </a:lnTo>
                      <a:lnTo>
                        <a:pt x="0" y="1084"/>
                      </a:lnTo>
                      <a:lnTo>
                        <a:pt x="16" y="1104"/>
                      </a:lnTo>
                      <a:lnTo>
                        <a:pt x="44" y="1130"/>
                      </a:lnTo>
                      <a:lnTo>
                        <a:pt x="88" y="1166"/>
                      </a:lnTo>
                      <a:lnTo>
                        <a:pt x="138" y="1194"/>
                      </a:lnTo>
                      <a:lnTo>
                        <a:pt x="180" y="1206"/>
                      </a:lnTo>
                      <a:lnTo>
                        <a:pt x="216" y="1206"/>
                      </a:lnTo>
                      <a:lnTo>
                        <a:pt x="258" y="1190"/>
                      </a:lnTo>
                      <a:lnTo>
                        <a:pt x="300" y="1174"/>
                      </a:lnTo>
                      <a:lnTo>
                        <a:pt x="440" y="1114"/>
                      </a:lnTo>
                      <a:lnTo>
                        <a:pt x="440" y="1114"/>
                      </a:lnTo>
                      <a:lnTo>
                        <a:pt x="396" y="1160"/>
                      </a:lnTo>
                      <a:lnTo>
                        <a:pt x="380" y="1180"/>
                      </a:lnTo>
                      <a:lnTo>
                        <a:pt x="372" y="1192"/>
                      </a:lnTo>
                      <a:lnTo>
                        <a:pt x="372" y="1192"/>
                      </a:lnTo>
                      <a:lnTo>
                        <a:pt x="348" y="1260"/>
                      </a:lnTo>
                      <a:lnTo>
                        <a:pt x="340" y="1346"/>
                      </a:lnTo>
                      <a:lnTo>
                        <a:pt x="340" y="1346"/>
                      </a:lnTo>
                      <a:lnTo>
                        <a:pt x="344" y="1364"/>
                      </a:lnTo>
                      <a:lnTo>
                        <a:pt x="346" y="1378"/>
                      </a:lnTo>
                      <a:lnTo>
                        <a:pt x="348" y="1390"/>
                      </a:lnTo>
                      <a:lnTo>
                        <a:pt x="348" y="1390"/>
                      </a:lnTo>
                      <a:lnTo>
                        <a:pt x="354" y="1398"/>
                      </a:lnTo>
                      <a:lnTo>
                        <a:pt x="360" y="1406"/>
                      </a:lnTo>
                      <a:lnTo>
                        <a:pt x="368" y="1416"/>
                      </a:lnTo>
                      <a:lnTo>
                        <a:pt x="382" y="1444"/>
                      </a:lnTo>
                      <a:lnTo>
                        <a:pt x="412" y="1460"/>
                      </a:lnTo>
                      <a:lnTo>
                        <a:pt x="438" y="1488"/>
                      </a:lnTo>
                      <a:lnTo>
                        <a:pt x="438" y="1488"/>
                      </a:lnTo>
                      <a:lnTo>
                        <a:pt x="440" y="1492"/>
                      </a:lnTo>
                      <a:lnTo>
                        <a:pt x="446" y="1496"/>
                      </a:lnTo>
                      <a:lnTo>
                        <a:pt x="458" y="1500"/>
                      </a:lnTo>
                      <a:lnTo>
                        <a:pt x="464" y="1502"/>
                      </a:lnTo>
                      <a:lnTo>
                        <a:pt x="474" y="1500"/>
                      </a:lnTo>
                      <a:lnTo>
                        <a:pt x="474" y="1500"/>
                      </a:lnTo>
                      <a:lnTo>
                        <a:pt x="488" y="1500"/>
                      </a:lnTo>
                      <a:lnTo>
                        <a:pt x="496" y="1502"/>
                      </a:lnTo>
                      <a:lnTo>
                        <a:pt x="498" y="1504"/>
                      </a:lnTo>
                      <a:lnTo>
                        <a:pt x="500" y="1506"/>
                      </a:lnTo>
                      <a:lnTo>
                        <a:pt x="500" y="1506"/>
                      </a:lnTo>
                      <a:lnTo>
                        <a:pt x="510" y="1512"/>
                      </a:lnTo>
                      <a:lnTo>
                        <a:pt x="524" y="1520"/>
                      </a:lnTo>
                      <a:lnTo>
                        <a:pt x="524" y="1520"/>
                      </a:lnTo>
                      <a:lnTo>
                        <a:pt x="542" y="1522"/>
                      </a:lnTo>
                      <a:lnTo>
                        <a:pt x="554" y="1522"/>
                      </a:lnTo>
                      <a:lnTo>
                        <a:pt x="558" y="1522"/>
                      </a:lnTo>
                      <a:lnTo>
                        <a:pt x="562" y="1520"/>
                      </a:lnTo>
                      <a:lnTo>
                        <a:pt x="562" y="1520"/>
                      </a:lnTo>
                      <a:lnTo>
                        <a:pt x="566" y="1518"/>
                      </a:lnTo>
                      <a:lnTo>
                        <a:pt x="570" y="1518"/>
                      </a:lnTo>
                      <a:lnTo>
                        <a:pt x="582" y="1520"/>
                      </a:lnTo>
                      <a:lnTo>
                        <a:pt x="594" y="1526"/>
                      </a:lnTo>
                      <a:lnTo>
                        <a:pt x="594" y="1526"/>
                      </a:lnTo>
                      <a:lnTo>
                        <a:pt x="604" y="1530"/>
                      </a:lnTo>
                      <a:lnTo>
                        <a:pt x="612" y="1532"/>
                      </a:lnTo>
                      <a:lnTo>
                        <a:pt x="622" y="1532"/>
                      </a:lnTo>
                      <a:lnTo>
                        <a:pt x="622" y="1532"/>
                      </a:lnTo>
                      <a:lnTo>
                        <a:pt x="634" y="1530"/>
                      </a:lnTo>
                      <a:lnTo>
                        <a:pt x="648" y="1528"/>
                      </a:lnTo>
                      <a:lnTo>
                        <a:pt x="662" y="1528"/>
                      </a:lnTo>
                      <a:lnTo>
                        <a:pt x="686" y="1532"/>
                      </a:lnTo>
                      <a:lnTo>
                        <a:pt x="712" y="1536"/>
                      </a:lnTo>
                      <a:lnTo>
                        <a:pt x="712" y="1536"/>
                      </a:lnTo>
                      <a:lnTo>
                        <a:pt x="722" y="1532"/>
                      </a:lnTo>
                      <a:lnTo>
                        <a:pt x="732" y="1524"/>
                      </a:lnTo>
                      <a:lnTo>
                        <a:pt x="734" y="1520"/>
                      </a:lnTo>
                      <a:lnTo>
                        <a:pt x="738" y="1514"/>
                      </a:lnTo>
                      <a:lnTo>
                        <a:pt x="738" y="1514"/>
                      </a:lnTo>
                      <a:lnTo>
                        <a:pt x="740" y="1510"/>
                      </a:lnTo>
                      <a:lnTo>
                        <a:pt x="744" y="1506"/>
                      </a:lnTo>
                      <a:lnTo>
                        <a:pt x="750" y="1502"/>
                      </a:lnTo>
                      <a:lnTo>
                        <a:pt x="754" y="1500"/>
                      </a:lnTo>
                      <a:lnTo>
                        <a:pt x="758" y="1500"/>
                      </a:lnTo>
                      <a:lnTo>
                        <a:pt x="766" y="1494"/>
                      </a:lnTo>
                      <a:lnTo>
                        <a:pt x="776" y="1476"/>
                      </a:lnTo>
                      <a:lnTo>
                        <a:pt x="788" y="1438"/>
                      </a:lnTo>
                      <a:lnTo>
                        <a:pt x="788" y="1438"/>
                      </a:lnTo>
                      <a:lnTo>
                        <a:pt x="792" y="1420"/>
                      </a:lnTo>
                      <a:lnTo>
                        <a:pt x="794" y="1398"/>
                      </a:lnTo>
                      <a:lnTo>
                        <a:pt x="796" y="1368"/>
                      </a:lnTo>
                      <a:lnTo>
                        <a:pt x="796" y="1368"/>
                      </a:lnTo>
                      <a:lnTo>
                        <a:pt x="794" y="1330"/>
                      </a:lnTo>
                      <a:lnTo>
                        <a:pt x="790" y="1286"/>
                      </a:lnTo>
                      <a:lnTo>
                        <a:pt x="786" y="1238"/>
                      </a:lnTo>
                      <a:lnTo>
                        <a:pt x="786" y="1238"/>
                      </a:lnTo>
                      <a:lnTo>
                        <a:pt x="770" y="1172"/>
                      </a:lnTo>
                      <a:lnTo>
                        <a:pt x="756" y="1114"/>
                      </a:lnTo>
                      <a:lnTo>
                        <a:pt x="746" y="1062"/>
                      </a:lnTo>
                      <a:lnTo>
                        <a:pt x="760" y="1088"/>
                      </a:lnTo>
                      <a:lnTo>
                        <a:pt x="780" y="1138"/>
                      </a:lnTo>
                      <a:lnTo>
                        <a:pt x="790" y="1152"/>
                      </a:lnTo>
                      <a:lnTo>
                        <a:pt x="794" y="1176"/>
                      </a:lnTo>
                      <a:lnTo>
                        <a:pt x="812" y="1210"/>
                      </a:lnTo>
                      <a:lnTo>
                        <a:pt x="816" y="1218"/>
                      </a:lnTo>
                      <a:lnTo>
                        <a:pt x="840" y="1266"/>
                      </a:lnTo>
                      <a:lnTo>
                        <a:pt x="850" y="1264"/>
                      </a:lnTo>
                      <a:lnTo>
                        <a:pt x="854" y="1272"/>
                      </a:lnTo>
                      <a:lnTo>
                        <a:pt x="850" y="1282"/>
                      </a:lnTo>
                      <a:lnTo>
                        <a:pt x="864" y="1304"/>
                      </a:lnTo>
                      <a:lnTo>
                        <a:pt x="884" y="1340"/>
                      </a:lnTo>
                      <a:lnTo>
                        <a:pt x="914" y="1362"/>
                      </a:lnTo>
                      <a:lnTo>
                        <a:pt x="946" y="1370"/>
                      </a:lnTo>
                      <a:lnTo>
                        <a:pt x="938" y="1348"/>
                      </a:lnTo>
                      <a:lnTo>
                        <a:pt x="952" y="1366"/>
                      </a:lnTo>
                      <a:lnTo>
                        <a:pt x="964" y="1336"/>
                      </a:lnTo>
                      <a:lnTo>
                        <a:pt x="962" y="1298"/>
                      </a:lnTo>
                      <a:lnTo>
                        <a:pt x="942" y="1262"/>
                      </a:lnTo>
                      <a:lnTo>
                        <a:pt x="932" y="1238"/>
                      </a:lnTo>
                      <a:lnTo>
                        <a:pt x="922" y="1236"/>
                      </a:lnTo>
                      <a:lnTo>
                        <a:pt x="918" y="1228"/>
                      </a:lnTo>
                      <a:lnTo>
                        <a:pt x="922" y="1222"/>
                      </a:lnTo>
                      <a:lnTo>
                        <a:pt x="898" y="1174"/>
                      </a:lnTo>
                      <a:lnTo>
                        <a:pt x="892" y="1166"/>
                      </a:lnTo>
                      <a:lnTo>
                        <a:pt x="874" y="1132"/>
                      </a:lnTo>
                      <a:lnTo>
                        <a:pt x="856" y="1116"/>
                      </a:lnTo>
                      <a:lnTo>
                        <a:pt x="850" y="1100"/>
                      </a:lnTo>
                      <a:lnTo>
                        <a:pt x="820" y="1056"/>
                      </a:lnTo>
                      <a:lnTo>
                        <a:pt x="804" y="1030"/>
                      </a:lnTo>
                      <a:lnTo>
                        <a:pt x="804" y="1030"/>
                      </a:lnTo>
                      <a:lnTo>
                        <a:pt x="800" y="1022"/>
                      </a:lnTo>
                      <a:lnTo>
                        <a:pt x="800" y="1022"/>
                      </a:lnTo>
                      <a:lnTo>
                        <a:pt x="840" y="1058"/>
                      </a:lnTo>
                      <a:lnTo>
                        <a:pt x="884" y="1104"/>
                      </a:lnTo>
                      <a:lnTo>
                        <a:pt x="934" y="1158"/>
                      </a:lnTo>
                      <a:lnTo>
                        <a:pt x="934" y="1158"/>
                      </a:lnTo>
                      <a:lnTo>
                        <a:pt x="972" y="1190"/>
                      </a:lnTo>
                      <a:lnTo>
                        <a:pt x="1006" y="1216"/>
                      </a:lnTo>
                      <a:lnTo>
                        <a:pt x="1036" y="1238"/>
                      </a:lnTo>
                      <a:lnTo>
                        <a:pt x="1036" y="1238"/>
                      </a:lnTo>
                      <a:lnTo>
                        <a:pt x="1062" y="1254"/>
                      </a:lnTo>
                      <a:lnTo>
                        <a:pt x="1082" y="1264"/>
                      </a:lnTo>
                      <a:lnTo>
                        <a:pt x="1098" y="1270"/>
                      </a:lnTo>
                      <a:lnTo>
                        <a:pt x="1138" y="1282"/>
                      </a:lnTo>
                      <a:lnTo>
                        <a:pt x="1158" y="1282"/>
                      </a:lnTo>
                      <a:lnTo>
                        <a:pt x="1168" y="1280"/>
                      </a:lnTo>
                      <a:lnTo>
                        <a:pt x="1168" y="1280"/>
                      </a:lnTo>
                      <a:lnTo>
                        <a:pt x="1170" y="1278"/>
                      </a:lnTo>
                      <a:lnTo>
                        <a:pt x="1174" y="1274"/>
                      </a:lnTo>
                      <a:lnTo>
                        <a:pt x="1180" y="1270"/>
                      </a:lnTo>
                      <a:lnTo>
                        <a:pt x="1186" y="1270"/>
                      </a:lnTo>
                      <a:lnTo>
                        <a:pt x="1190" y="1270"/>
                      </a:lnTo>
                      <a:lnTo>
                        <a:pt x="1190" y="1270"/>
                      </a:lnTo>
                      <a:lnTo>
                        <a:pt x="1196" y="1272"/>
                      </a:lnTo>
                      <a:lnTo>
                        <a:pt x="1202" y="1270"/>
                      </a:lnTo>
                      <a:lnTo>
                        <a:pt x="1214" y="1266"/>
                      </a:lnTo>
                      <a:lnTo>
                        <a:pt x="1224" y="1260"/>
                      </a:lnTo>
                      <a:lnTo>
                        <a:pt x="1234" y="1236"/>
                      </a:lnTo>
                      <a:lnTo>
                        <a:pt x="1244" y="1216"/>
                      </a:lnTo>
                      <a:lnTo>
                        <a:pt x="1244" y="1216"/>
                      </a:lnTo>
                      <a:lnTo>
                        <a:pt x="1252" y="1202"/>
                      </a:lnTo>
                      <a:lnTo>
                        <a:pt x="1260" y="1192"/>
                      </a:lnTo>
                      <a:lnTo>
                        <a:pt x="1268" y="1184"/>
                      </a:lnTo>
                      <a:lnTo>
                        <a:pt x="1268" y="1184"/>
                      </a:lnTo>
                      <a:lnTo>
                        <a:pt x="1274" y="1176"/>
                      </a:lnTo>
                      <a:lnTo>
                        <a:pt x="1278" y="1168"/>
                      </a:lnTo>
                      <a:lnTo>
                        <a:pt x="1278" y="1156"/>
                      </a:lnTo>
                      <a:lnTo>
                        <a:pt x="1278" y="1156"/>
                      </a:lnTo>
                      <a:lnTo>
                        <a:pt x="1282" y="1144"/>
                      </a:lnTo>
                      <a:lnTo>
                        <a:pt x="1286" y="1132"/>
                      </a:lnTo>
                      <a:lnTo>
                        <a:pt x="1288" y="1128"/>
                      </a:lnTo>
                      <a:lnTo>
                        <a:pt x="1292" y="1126"/>
                      </a:lnTo>
                      <a:lnTo>
                        <a:pt x="1292" y="1126"/>
                      </a:lnTo>
                      <a:lnTo>
                        <a:pt x="1296" y="1124"/>
                      </a:lnTo>
                      <a:lnTo>
                        <a:pt x="1298" y="1120"/>
                      </a:lnTo>
                      <a:lnTo>
                        <a:pt x="1306" y="1112"/>
                      </a:lnTo>
                      <a:lnTo>
                        <a:pt x="1312" y="1096"/>
                      </a:lnTo>
                      <a:lnTo>
                        <a:pt x="1312" y="1096"/>
                      </a:lnTo>
                      <a:lnTo>
                        <a:pt x="1314" y="1078"/>
                      </a:lnTo>
                      <a:lnTo>
                        <a:pt x="1316" y="1068"/>
                      </a:lnTo>
                      <a:lnTo>
                        <a:pt x="1316" y="1068"/>
                      </a:lnTo>
                      <a:lnTo>
                        <a:pt x="1314" y="1066"/>
                      </a:lnTo>
                      <a:lnTo>
                        <a:pt x="1314" y="1062"/>
                      </a:lnTo>
                      <a:lnTo>
                        <a:pt x="1316" y="1054"/>
                      </a:lnTo>
                      <a:lnTo>
                        <a:pt x="1324" y="1042"/>
                      </a:lnTo>
                      <a:lnTo>
                        <a:pt x="1324" y="1042"/>
                      </a:lnTo>
                      <a:lnTo>
                        <a:pt x="1330" y="1036"/>
                      </a:lnTo>
                      <a:lnTo>
                        <a:pt x="1334" y="1030"/>
                      </a:lnTo>
                      <a:lnTo>
                        <a:pt x="1336" y="1020"/>
                      </a:lnTo>
                      <a:lnTo>
                        <a:pt x="1336" y="1020"/>
                      </a:lnTo>
                      <a:close/>
                      <a:moveTo>
                        <a:pt x="662" y="842"/>
                      </a:move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4" name="Group 53"/>
              <p:cNvGrpSpPr>
                <a:grpSpLocks noChangeAspect="1"/>
              </p:cNvGrpSpPr>
              <p:nvPr/>
            </p:nvGrpSpPr>
            <p:grpSpPr>
              <a:xfrm>
                <a:off x="69" y="4273552"/>
                <a:ext cx="1192646" cy="1365250"/>
                <a:chOff x="6991351" y="2448533"/>
                <a:chExt cx="1646965" cy="188534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5" name="Freeform 56"/>
                <p:cNvSpPr>
                  <a:spLocks/>
                </p:cNvSpPr>
                <p:nvPr/>
              </p:nvSpPr>
              <p:spPr bwMode="auto">
                <a:xfrm>
                  <a:off x="7543643" y="2953066"/>
                  <a:ext cx="19050" cy="498475"/>
                </a:xfrm>
                <a:custGeom>
                  <a:avLst/>
                  <a:gdLst>
                    <a:gd name="T0" fmla="*/ 2 w 12"/>
                    <a:gd name="T1" fmla="*/ 314 h 314"/>
                    <a:gd name="T2" fmla="*/ 2 w 12"/>
                    <a:gd name="T3" fmla="*/ 314 h 314"/>
                    <a:gd name="T4" fmla="*/ 4 w 12"/>
                    <a:gd name="T5" fmla="*/ 314 h 314"/>
                    <a:gd name="T6" fmla="*/ 4 w 12"/>
                    <a:gd name="T7" fmla="*/ 314 h 314"/>
                    <a:gd name="T8" fmla="*/ 4 w 12"/>
                    <a:gd name="T9" fmla="*/ 296 h 314"/>
                    <a:gd name="T10" fmla="*/ 12 w 12"/>
                    <a:gd name="T11" fmla="*/ 56 h 314"/>
                    <a:gd name="T12" fmla="*/ 12 w 12"/>
                    <a:gd name="T13" fmla="*/ 56 h 314"/>
                    <a:gd name="T14" fmla="*/ 12 w 12"/>
                    <a:gd name="T15" fmla="*/ 28 h 314"/>
                    <a:gd name="T16" fmla="*/ 12 w 12"/>
                    <a:gd name="T17" fmla="*/ 28 h 314"/>
                    <a:gd name="T18" fmla="*/ 12 w 12"/>
                    <a:gd name="T19" fmla="*/ 16 h 314"/>
                    <a:gd name="T20" fmla="*/ 10 w 12"/>
                    <a:gd name="T21" fmla="*/ 6 h 314"/>
                    <a:gd name="T22" fmla="*/ 10 w 12"/>
                    <a:gd name="T23" fmla="*/ 6 h 314"/>
                    <a:gd name="T24" fmla="*/ 6 w 12"/>
                    <a:gd name="T25" fmla="*/ 0 h 314"/>
                    <a:gd name="T26" fmla="*/ 4 w 12"/>
                    <a:gd name="T27" fmla="*/ 0 h 314"/>
                    <a:gd name="T28" fmla="*/ 2 w 12"/>
                    <a:gd name="T29" fmla="*/ 2 h 314"/>
                    <a:gd name="T30" fmla="*/ 2 w 12"/>
                    <a:gd name="T31" fmla="*/ 2 h 314"/>
                    <a:gd name="T32" fmla="*/ 0 w 12"/>
                    <a:gd name="T33" fmla="*/ 10 h 314"/>
                    <a:gd name="T34" fmla="*/ 0 w 12"/>
                    <a:gd name="T35" fmla="*/ 18 h 314"/>
                    <a:gd name="T36" fmla="*/ 0 w 12"/>
                    <a:gd name="T37" fmla="*/ 18 h 314"/>
                    <a:gd name="T38" fmla="*/ 2 w 12"/>
                    <a:gd name="T39" fmla="*/ 28 h 314"/>
                    <a:gd name="T40" fmla="*/ 2 w 12"/>
                    <a:gd name="T41" fmla="*/ 42 h 314"/>
                    <a:gd name="T42" fmla="*/ 0 w 12"/>
                    <a:gd name="T43" fmla="*/ 298 h 314"/>
                    <a:gd name="T44" fmla="*/ 0 w 12"/>
                    <a:gd name="T45" fmla="*/ 298 h 314"/>
                    <a:gd name="T46" fmla="*/ 0 w 12"/>
                    <a:gd name="T47" fmla="*/ 310 h 314"/>
                    <a:gd name="T48" fmla="*/ 2 w 12"/>
                    <a:gd name="T49" fmla="*/ 314 h 314"/>
                    <a:gd name="T50" fmla="*/ 2 w 12"/>
                    <a:gd name="T51" fmla="*/ 314 h 3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12" h="314">
                      <a:moveTo>
                        <a:pt x="2" y="314"/>
                      </a:moveTo>
                      <a:lnTo>
                        <a:pt x="2" y="314"/>
                      </a:lnTo>
                      <a:lnTo>
                        <a:pt x="4" y="314"/>
                      </a:lnTo>
                      <a:lnTo>
                        <a:pt x="4" y="314"/>
                      </a:lnTo>
                      <a:lnTo>
                        <a:pt x="4" y="296"/>
                      </a:lnTo>
                      <a:lnTo>
                        <a:pt x="12" y="56"/>
                      </a:lnTo>
                      <a:lnTo>
                        <a:pt x="12" y="56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12" y="16"/>
                      </a:lnTo>
                      <a:lnTo>
                        <a:pt x="10" y="6"/>
                      </a:lnTo>
                      <a:lnTo>
                        <a:pt x="10" y="6"/>
                      </a:lnTo>
                      <a:lnTo>
                        <a:pt x="6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28"/>
                      </a:lnTo>
                      <a:lnTo>
                        <a:pt x="2" y="42"/>
                      </a:lnTo>
                      <a:lnTo>
                        <a:pt x="0" y="298"/>
                      </a:lnTo>
                      <a:lnTo>
                        <a:pt x="0" y="298"/>
                      </a:lnTo>
                      <a:lnTo>
                        <a:pt x="0" y="310"/>
                      </a:lnTo>
                      <a:lnTo>
                        <a:pt x="2" y="314"/>
                      </a:lnTo>
                      <a:lnTo>
                        <a:pt x="2" y="31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6" name="Freeform 57"/>
                <p:cNvSpPr>
                  <a:spLocks/>
                </p:cNvSpPr>
                <p:nvPr/>
              </p:nvSpPr>
              <p:spPr bwMode="auto">
                <a:xfrm>
                  <a:off x="7597775" y="335597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7" name="Freeform 58"/>
                <p:cNvSpPr>
                  <a:spLocks/>
                </p:cNvSpPr>
                <p:nvPr/>
              </p:nvSpPr>
              <p:spPr bwMode="auto">
                <a:xfrm>
                  <a:off x="7565869" y="3273742"/>
                  <a:ext cx="463550" cy="193675"/>
                </a:xfrm>
                <a:custGeom>
                  <a:avLst/>
                  <a:gdLst>
                    <a:gd name="T0" fmla="*/ 0 w 292"/>
                    <a:gd name="T1" fmla="*/ 122 h 122"/>
                    <a:gd name="T2" fmla="*/ 0 w 292"/>
                    <a:gd name="T3" fmla="*/ 122 h 122"/>
                    <a:gd name="T4" fmla="*/ 18 w 292"/>
                    <a:gd name="T5" fmla="*/ 116 h 122"/>
                    <a:gd name="T6" fmla="*/ 254 w 292"/>
                    <a:gd name="T7" fmla="*/ 20 h 122"/>
                    <a:gd name="T8" fmla="*/ 254 w 292"/>
                    <a:gd name="T9" fmla="*/ 20 h 122"/>
                    <a:gd name="T10" fmla="*/ 268 w 292"/>
                    <a:gd name="T11" fmla="*/ 14 h 122"/>
                    <a:gd name="T12" fmla="*/ 278 w 292"/>
                    <a:gd name="T13" fmla="*/ 12 h 122"/>
                    <a:gd name="T14" fmla="*/ 278 w 292"/>
                    <a:gd name="T15" fmla="*/ 12 h 122"/>
                    <a:gd name="T16" fmla="*/ 284 w 292"/>
                    <a:gd name="T17" fmla="*/ 10 h 122"/>
                    <a:gd name="T18" fmla="*/ 292 w 292"/>
                    <a:gd name="T19" fmla="*/ 6 h 122"/>
                    <a:gd name="T20" fmla="*/ 292 w 292"/>
                    <a:gd name="T21" fmla="*/ 6 h 122"/>
                    <a:gd name="T22" fmla="*/ 292 w 292"/>
                    <a:gd name="T23" fmla="*/ 4 h 122"/>
                    <a:gd name="T24" fmla="*/ 292 w 292"/>
                    <a:gd name="T25" fmla="*/ 2 h 122"/>
                    <a:gd name="T26" fmla="*/ 286 w 292"/>
                    <a:gd name="T27" fmla="*/ 0 h 122"/>
                    <a:gd name="T28" fmla="*/ 286 w 292"/>
                    <a:gd name="T29" fmla="*/ 0 h 122"/>
                    <a:gd name="T30" fmla="*/ 274 w 292"/>
                    <a:gd name="T31" fmla="*/ 2 h 122"/>
                    <a:gd name="T32" fmla="*/ 264 w 292"/>
                    <a:gd name="T33" fmla="*/ 6 h 122"/>
                    <a:gd name="T34" fmla="*/ 264 w 292"/>
                    <a:gd name="T35" fmla="*/ 6 h 122"/>
                    <a:gd name="T36" fmla="*/ 238 w 292"/>
                    <a:gd name="T37" fmla="*/ 16 h 122"/>
                    <a:gd name="T38" fmla="*/ 16 w 292"/>
                    <a:gd name="T39" fmla="*/ 112 h 122"/>
                    <a:gd name="T40" fmla="*/ 16 w 292"/>
                    <a:gd name="T41" fmla="*/ 112 h 122"/>
                    <a:gd name="T42" fmla="*/ 0 w 292"/>
                    <a:gd name="T43" fmla="*/ 120 h 122"/>
                    <a:gd name="T44" fmla="*/ 0 w 292"/>
                    <a:gd name="T45" fmla="*/ 120 h 122"/>
                    <a:gd name="T46" fmla="*/ 0 w 292"/>
                    <a:gd name="T47" fmla="*/ 120 h 122"/>
                    <a:gd name="T48" fmla="*/ 0 w 292"/>
                    <a:gd name="T49" fmla="*/ 120 h 122"/>
                    <a:gd name="T50" fmla="*/ 0 w 292"/>
                    <a:gd name="T51" fmla="*/ 122 h 122"/>
                    <a:gd name="T52" fmla="*/ 0 w 292"/>
                    <a:gd name="T53" fmla="*/ 122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292" h="122">
                      <a:moveTo>
                        <a:pt x="0" y="122"/>
                      </a:moveTo>
                      <a:lnTo>
                        <a:pt x="0" y="122"/>
                      </a:lnTo>
                      <a:lnTo>
                        <a:pt x="18" y="116"/>
                      </a:lnTo>
                      <a:lnTo>
                        <a:pt x="254" y="20"/>
                      </a:lnTo>
                      <a:lnTo>
                        <a:pt x="254" y="20"/>
                      </a:lnTo>
                      <a:lnTo>
                        <a:pt x="268" y="14"/>
                      </a:lnTo>
                      <a:lnTo>
                        <a:pt x="278" y="12"/>
                      </a:lnTo>
                      <a:lnTo>
                        <a:pt x="278" y="12"/>
                      </a:lnTo>
                      <a:lnTo>
                        <a:pt x="284" y="10"/>
                      </a:lnTo>
                      <a:lnTo>
                        <a:pt x="292" y="6"/>
                      </a:lnTo>
                      <a:lnTo>
                        <a:pt x="292" y="6"/>
                      </a:lnTo>
                      <a:lnTo>
                        <a:pt x="292" y="4"/>
                      </a:lnTo>
                      <a:lnTo>
                        <a:pt x="292" y="2"/>
                      </a:lnTo>
                      <a:lnTo>
                        <a:pt x="286" y="0"/>
                      </a:lnTo>
                      <a:lnTo>
                        <a:pt x="286" y="0"/>
                      </a:lnTo>
                      <a:lnTo>
                        <a:pt x="274" y="2"/>
                      </a:lnTo>
                      <a:lnTo>
                        <a:pt x="264" y="6"/>
                      </a:lnTo>
                      <a:lnTo>
                        <a:pt x="264" y="6"/>
                      </a:lnTo>
                      <a:lnTo>
                        <a:pt x="238" y="16"/>
                      </a:lnTo>
                      <a:lnTo>
                        <a:pt x="16" y="112"/>
                      </a:lnTo>
                      <a:lnTo>
                        <a:pt x="16" y="112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2"/>
                      </a:lnTo>
                      <a:lnTo>
                        <a:pt x="0" y="12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8" name="Freeform 59"/>
                <p:cNvSpPr>
                  <a:spLocks noEditPoints="1"/>
                </p:cNvSpPr>
                <p:nvPr/>
              </p:nvSpPr>
              <p:spPr bwMode="auto">
                <a:xfrm>
                  <a:off x="6991351" y="2448533"/>
                  <a:ext cx="1646965" cy="1885342"/>
                </a:xfrm>
                <a:custGeom>
                  <a:avLst/>
                  <a:gdLst>
                    <a:gd name="T0" fmla="*/ 1212 w 1216"/>
                    <a:gd name="T1" fmla="*/ 748 h 1392"/>
                    <a:gd name="T2" fmla="*/ 1174 w 1216"/>
                    <a:gd name="T3" fmla="*/ 708 h 1392"/>
                    <a:gd name="T4" fmla="*/ 850 w 1216"/>
                    <a:gd name="T5" fmla="*/ 674 h 1392"/>
                    <a:gd name="T6" fmla="*/ 410 w 1216"/>
                    <a:gd name="T7" fmla="*/ 830 h 1392"/>
                    <a:gd name="T8" fmla="*/ 392 w 1216"/>
                    <a:gd name="T9" fmla="*/ 836 h 1392"/>
                    <a:gd name="T10" fmla="*/ 400 w 1216"/>
                    <a:gd name="T11" fmla="*/ 812 h 1392"/>
                    <a:gd name="T12" fmla="*/ 408 w 1216"/>
                    <a:gd name="T13" fmla="*/ 796 h 1392"/>
                    <a:gd name="T14" fmla="*/ 398 w 1216"/>
                    <a:gd name="T15" fmla="*/ 784 h 1392"/>
                    <a:gd name="T16" fmla="*/ 396 w 1216"/>
                    <a:gd name="T17" fmla="*/ 776 h 1392"/>
                    <a:gd name="T18" fmla="*/ 390 w 1216"/>
                    <a:gd name="T19" fmla="*/ 770 h 1392"/>
                    <a:gd name="T20" fmla="*/ 380 w 1216"/>
                    <a:gd name="T21" fmla="*/ 766 h 1392"/>
                    <a:gd name="T22" fmla="*/ 374 w 1216"/>
                    <a:gd name="T23" fmla="*/ 768 h 1392"/>
                    <a:gd name="T24" fmla="*/ 356 w 1216"/>
                    <a:gd name="T25" fmla="*/ 768 h 1392"/>
                    <a:gd name="T26" fmla="*/ 348 w 1216"/>
                    <a:gd name="T27" fmla="*/ 782 h 1392"/>
                    <a:gd name="T28" fmla="*/ 330 w 1216"/>
                    <a:gd name="T29" fmla="*/ 774 h 1392"/>
                    <a:gd name="T30" fmla="*/ 310 w 1216"/>
                    <a:gd name="T31" fmla="*/ 308 h 1392"/>
                    <a:gd name="T32" fmla="*/ 164 w 1216"/>
                    <a:gd name="T33" fmla="*/ 22 h 1392"/>
                    <a:gd name="T34" fmla="*/ 90 w 1216"/>
                    <a:gd name="T35" fmla="*/ 0 h 1392"/>
                    <a:gd name="T36" fmla="*/ 76 w 1216"/>
                    <a:gd name="T37" fmla="*/ 14 h 1392"/>
                    <a:gd name="T38" fmla="*/ 0 w 1216"/>
                    <a:gd name="T39" fmla="*/ 650 h 1392"/>
                    <a:gd name="T40" fmla="*/ 0 w 1216"/>
                    <a:gd name="T41" fmla="*/ 692 h 1392"/>
                    <a:gd name="T42" fmla="*/ 22 w 1216"/>
                    <a:gd name="T43" fmla="*/ 1096 h 1392"/>
                    <a:gd name="T44" fmla="*/ 120 w 1216"/>
                    <a:gd name="T45" fmla="*/ 1036 h 1392"/>
                    <a:gd name="T46" fmla="*/ 228 w 1216"/>
                    <a:gd name="T47" fmla="*/ 952 h 1392"/>
                    <a:gd name="T48" fmla="*/ 154 w 1216"/>
                    <a:gd name="T49" fmla="*/ 1044 h 1392"/>
                    <a:gd name="T50" fmla="*/ 122 w 1216"/>
                    <a:gd name="T51" fmla="*/ 1102 h 1392"/>
                    <a:gd name="T52" fmla="*/ 76 w 1216"/>
                    <a:gd name="T53" fmla="*/ 1188 h 1392"/>
                    <a:gd name="T54" fmla="*/ 118 w 1216"/>
                    <a:gd name="T55" fmla="*/ 1216 h 1392"/>
                    <a:gd name="T56" fmla="*/ 178 w 1216"/>
                    <a:gd name="T57" fmla="*/ 1142 h 1392"/>
                    <a:gd name="T58" fmla="*/ 222 w 1216"/>
                    <a:gd name="T59" fmla="*/ 1090 h 1392"/>
                    <a:gd name="T60" fmla="*/ 278 w 1216"/>
                    <a:gd name="T61" fmla="*/ 988 h 1392"/>
                    <a:gd name="T62" fmla="*/ 296 w 1216"/>
                    <a:gd name="T63" fmla="*/ 960 h 1392"/>
                    <a:gd name="T64" fmla="*/ 244 w 1216"/>
                    <a:gd name="T65" fmla="*/ 1120 h 1392"/>
                    <a:gd name="T66" fmla="*/ 224 w 1216"/>
                    <a:gd name="T67" fmla="*/ 1234 h 1392"/>
                    <a:gd name="T68" fmla="*/ 232 w 1216"/>
                    <a:gd name="T69" fmla="*/ 1330 h 1392"/>
                    <a:gd name="T70" fmla="*/ 248 w 1216"/>
                    <a:gd name="T71" fmla="*/ 1354 h 1392"/>
                    <a:gd name="T72" fmla="*/ 262 w 1216"/>
                    <a:gd name="T73" fmla="*/ 1368 h 1392"/>
                    <a:gd name="T74" fmla="*/ 282 w 1216"/>
                    <a:gd name="T75" fmla="*/ 1390 h 1392"/>
                    <a:gd name="T76" fmla="*/ 338 w 1216"/>
                    <a:gd name="T77" fmla="*/ 1388 h 1392"/>
                    <a:gd name="T78" fmla="*/ 388 w 1216"/>
                    <a:gd name="T79" fmla="*/ 1390 h 1392"/>
                    <a:gd name="T80" fmla="*/ 412 w 1216"/>
                    <a:gd name="T81" fmla="*/ 1386 h 1392"/>
                    <a:gd name="T82" fmla="*/ 428 w 1216"/>
                    <a:gd name="T83" fmla="*/ 1392 h 1392"/>
                    <a:gd name="T84" fmla="*/ 450 w 1216"/>
                    <a:gd name="T85" fmla="*/ 1392 h 1392"/>
                    <a:gd name="T86" fmla="*/ 474 w 1216"/>
                    <a:gd name="T87" fmla="*/ 1380 h 1392"/>
                    <a:gd name="T88" fmla="*/ 496 w 1216"/>
                    <a:gd name="T89" fmla="*/ 1380 h 1392"/>
                    <a:gd name="T90" fmla="*/ 526 w 1216"/>
                    <a:gd name="T91" fmla="*/ 1374 h 1392"/>
                    <a:gd name="T92" fmla="*/ 598 w 1216"/>
                    <a:gd name="T93" fmla="*/ 1314 h 1392"/>
                    <a:gd name="T94" fmla="*/ 616 w 1216"/>
                    <a:gd name="T95" fmla="*/ 1292 h 1392"/>
                    <a:gd name="T96" fmla="*/ 630 w 1216"/>
                    <a:gd name="T97" fmla="*/ 1178 h 1392"/>
                    <a:gd name="T98" fmla="*/ 608 w 1216"/>
                    <a:gd name="T99" fmla="*/ 1104 h 1392"/>
                    <a:gd name="T100" fmla="*/ 714 w 1216"/>
                    <a:gd name="T101" fmla="*/ 1124 h 1392"/>
                    <a:gd name="T102" fmla="*/ 866 w 1216"/>
                    <a:gd name="T103" fmla="*/ 1120 h 1392"/>
                    <a:gd name="T104" fmla="*/ 1044 w 1216"/>
                    <a:gd name="T105" fmla="*/ 966 h 1392"/>
                    <a:gd name="T106" fmla="*/ 1210 w 1216"/>
                    <a:gd name="T107" fmla="*/ 784 h 1392"/>
                    <a:gd name="T108" fmla="*/ 382 w 1216"/>
                    <a:gd name="T109" fmla="*/ 776 h 1392"/>
                    <a:gd name="T110" fmla="*/ 382 w 1216"/>
                    <a:gd name="T111" fmla="*/ 776 h 139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1216" h="1392">
                      <a:moveTo>
                        <a:pt x="1216" y="756"/>
                      </a:moveTo>
                      <a:lnTo>
                        <a:pt x="1216" y="756"/>
                      </a:lnTo>
                      <a:lnTo>
                        <a:pt x="1212" y="748"/>
                      </a:lnTo>
                      <a:lnTo>
                        <a:pt x="1212" y="748"/>
                      </a:lnTo>
                      <a:lnTo>
                        <a:pt x="1206" y="738"/>
                      </a:lnTo>
                      <a:lnTo>
                        <a:pt x="1200" y="730"/>
                      </a:lnTo>
                      <a:lnTo>
                        <a:pt x="1186" y="716"/>
                      </a:lnTo>
                      <a:lnTo>
                        <a:pt x="1174" y="708"/>
                      </a:lnTo>
                      <a:lnTo>
                        <a:pt x="1168" y="704"/>
                      </a:lnTo>
                      <a:lnTo>
                        <a:pt x="1084" y="676"/>
                      </a:lnTo>
                      <a:lnTo>
                        <a:pt x="976" y="664"/>
                      </a:lnTo>
                      <a:lnTo>
                        <a:pt x="850" y="674"/>
                      </a:lnTo>
                      <a:lnTo>
                        <a:pt x="742" y="698"/>
                      </a:lnTo>
                      <a:lnTo>
                        <a:pt x="582" y="748"/>
                      </a:lnTo>
                      <a:lnTo>
                        <a:pt x="476" y="796"/>
                      </a:lnTo>
                      <a:lnTo>
                        <a:pt x="410" y="830"/>
                      </a:lnTo>
                      <a:lnTo>
                        <a:pt x="388" y="842"/>
                      </a:lnTo>
                      <a:lnTo>
                        <a:pt x="388" y="842"/>
                      </a:lnTo>
                      <a:lnTo>
                        <a:pt x="392" y="836"/>
                      </a:lnTo>
                      <a:lnTo>
                        <a:pt x="392" y="836"/>
                      </a:lnTo>
                      <a:lnTo>
                        <a:pt x="394" y="828"/>
                      </a:lnTo>
                      <a:lnTo>
                        <a:pt x="394" y="814"/>
                      </a:lnTo>
                      <a:lnTo>
                        <a:pt x="394" y="814"/>
                      </a:lnTo>
                      <a:lnTo>
                        <a:pt x="400" y="812"/>
                      </a:lnTo>
                      <a:lnTo>
                        <a:pt x="404" y="808"/>
                      </a:lnTo>
                      <a:lnTo>
                        <a:pt x="404" y="808"/>
                      </a:lnTo>
                      <a:lnTo>
                        <a:pt x="408" y="802"/>
                      </a:lnTo>
                      <a:lnTo>
                        <a:pt x="408" y="796"/>
                      </a:lnTo>
                      <a:lnTo>
                        <a:pt x="404" y="790"/>
                      </a:lnTo>
                      <a:lnTo>
                        <a:pt x="400" y="784"/>
                      </a:lnTo>
                      <a:lnTo>
                        <a:pt x="400" y="784"/>
                      </a:lnTo>
                      <a:lnTo>
                        <a:pt x="398" y="784"/>
                      </a:lnTo>
                      <a:lnTo>
                        <a:pt x="402" y="782"/>
                      </a:lnTo>
                      <a:lnTo>
                        <a:pt x="398" y="780"/>
                      </a:lnTo>
                      <a:lnTo>
                        <a:pt x="396" y="778"/>
                      </a:lnTo>
                      <a:lnTo>
                        <a:pt x="396" y="776"/>
                      </a:lnTo>
                      <a:lnTo>
                        <a:pt x="394" y="770"/>
                      </a:lnTo>
                      <a:lnTo>
                        <a:pt x="392" y="772"/>
                      </a:lnTo>
                      <a:lnTo>
                        <a:pt x="392" y="770"/>
                      </a:lnTo>
                      <a:lnTo>
                        <a:pt x="390" y="770"/>
                      </a:lnTo>
                      <a:lnTo>
                        <a:pt x="386" y="766"/>
                      </a:lnTo>
                      <a:lnTo>
                        <a:pt x="384" y="770"/>
                      </a:lnTo>
                      <a:lnTo>
                        <a:pt x="382" y="768"/>
                      </a:lnTo>
                      <a:lnTo>
                        <a:pt x="380" y="766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4" y="768"/>
                      </a:lnTo>
                      <a:lnTo>
                        <a:pt x="374" y="768"/>
                      </a:lnTo>
                      <a:lnTo>
                        <a:pt x="368" y="764"/>
                      </a:lnTo>
                      <a:lnTo>
                        <a:pt x="362" y="764"/>
                      </a:lnTo>
                      <a:lnTo>
                        <a:pt x="356" y="768"/>
                      </a:lnTo>
                      <a:lnTo>
                        <a:pt x="352" y="772"/>
                      </a:lnTo>
                      <a:lnTo>
                        <a:pt x="352" y="772"/>
                      </a:lnTo>
                      <a:lnTo>
                        <a:pt x="348" y="776"/>
                      </a:lnTo>
                      <a:lnTo>
                        <a:pt x="348" y="782"/>
                      </a:lnTo>
                      <a:lnTo>
                        <a:pt x="348" y="782"/>
                      </a:lnTo>
                      <a:lnTo>
                        <a:pt x="336" y="786"/>
                      </a:lnTo>
                      <a:lnTo>
                        <a:pt x="328" y="792"/>
                      </a:lnTo>
                      <a:lnTo>
                        <a:pt x="330" y="774"/>
                      </a:lnTo>
                      <a:lnTo>
                        <a:pt x="336" y="700"/>
                      </a:lnTo>
                      <a:lnTo>
                        <a:pt x="340" y="586"/>
                      </a:lnTo>
                      <a:lnTo>
                        <a:pt x="328" y="418"/>
                      </a:lnTo>
                      <a:lnTo>
                        <a:pt x="310" y="308"/>
                      </a:lnTo>
                      <a:lnTo>
                        <a:pt x="274" y="186"/>
                      </a:lnTo>
                      <a:lnTo>
                        <a:pt x="222" y="92"/>
                      </a:lnTo>
                      <a:lnTo>
                        <a:pt x="164" y="22"/>
                      </a:lnTo>
                      <a:lnTo>
                        <a:pt x="164" y="22"/>
                      </a:lnTo>
                      <a:lnTo>
                        <a:pt x="152" y="14"/>
                      </a:lnTo>
                      <a:lnTo>
                        <a:pt x="136" y="6"/>
                      </a:lnTo>
                      <a:lnTo>
                        <a:pt x="118" y="0"/>
                      </a:lnTo>
                      <a:lnTo>
                        <a:pt x="90" y="0"/>
                      </a:lnTo>
                      <a:lnTo>
                        <a:pt x="90" y="0"/>
                      </a:lnTo>
                      <a:lnTo>
                        <a:pt x="82" y="4"/>
                      </a:lnTo>
                      <a:lnTo>
                        <a:pt x="78" y="10"/>
                      </a:lnTo>
                      <a:lnTo>
                        <a:pt x="76" y="14"/>
                      </a:lnTo>
                      <a:lnTo>
                        <a:pt x="58" y="38"/>
                      </a:lnTo>
                      <a:lnTo>
                        <a:pt x="24" y="100"/>
                      </a:lnTo>
                      <a:lnTo>
                        <a:pt x="0" y="158"/>
                      </a:lnTo>
                      <a:lnTo>
                        <a:pt x="0" y="650"/>
                      </a:lnTo>
                      <a:lnTo>
                        <a:pt x="76" y="712"/>
                      </a:lnTo>
                      <a:lnTo>
                        <a:pt x="76" y="712"/>
                      </a:lnTo>
                      <a:lnTo>
                        <a:pt x="36" y="700"/>
                      </a:lnTo>
                      <a:lnTo>
                        <a:pt x="0" y="692"/>
                      </a:lnTo>
                      <a:lnTo>
                        <a:pt x="0" y="1108"/>
                      </a:lnTo>
                      <a:lnTo>
                        <a:pt x="0" y="1108"/>
                      </a:lnTo>
                      <a:lnTo>
                        <a:pt x="22" y="1096"/>
                      </a:lnTo>
                      <a:lnTo>
                        <a:pt x="22" y="1096"/>
                      </a:lnTo>
                      <a:lnTo>
                        <a:pt x="52" y="1080"/>
                      </a:lnTo>
                      <a:lnTo>
                        <a:pt x="84" y="1060"/>
                      </a:lnTo>
                      <a:lnTo>
                        <a:pt x="120" y="1036"/>
                      </a:lnTo>
                      <a:lnTo>
                        <a:pt x="120" y="1036"/>
                      </a:lnTo>
                      <a:lnTo>
                        <a:pt x="166" y="996"/>
                      </a:lnTo>
                      <a:lnTo>
                        <a:pt x="206" y="962"/>
                      </a:lnTo>
                      <a:lnTo>
                        <a:pt x="244" y="932"/>
                      </a:lnTo>
                      <a:lnTo>
                        <a:pt x="228" y="952"/>
                      </a:lnTo>
                      <a:lnTo>
                        <a:pt x="198" y="990"/>
                      </a:lnTo>
                      <a:lnTo>
                        <a:pt x="190" y="1004"/>
                      </a:lnTo>
                      <a:lnTo>
                        <a:pt x="172" y="1016"/>
                      </a:lnTo>
                      <a:lnTo>
                        <a:pt x="154" y="1044"/>
                      </a:lnTo>
                      <a:lnTo>
                        <a:pt x="148" y="1052"/>
                      </a:lnTo>
                      <a:lnTo>
                        <a:pt x="122" y="1090"/>
                      </a:lnTo>
                      <a:lnTo>
                        <a:pt x="126" y="1096"/>
                      </a:lnTo>
                      <a:lnTo>
                        <a:pt x="122" y="1102"/>
                      </a:lnTo>
                      <a:lnTo>
                        <a:pt x="112" y="1104"/>
                      </a:lnTo>
                      <a:lnTo>
                        <a:pt x="102" y="1124"/>
                      </a:lnTo>
                      <a:lnTo>
                        <a:pt x="80" y="1154"/>
                      </a:lnTo>
                      <a:lnTo>
                        <a:pt x="76" y="1188"/>
                      </a:lnTo>
                      <a:lnTo>
                        <a:pt x="84" y="1216"/>
                      </a:lnTo>
                      <a:lnTo>
                        <a:pt x="98" y="1200"/>
                      </a:lnTo>
                      <a:lnTo>
                        <a:pt x="88" y="1218"/>
                      </a:lnTo>
                      <a:lnTo>
                        <a:pt x="118" y="1216"/>
                      </a:lnTo>
                      <a:lnTo>
                        <a:pt x="146" y="1198"/>
                      </a:lnTo>
                      <a:lnTo>
                        <a:pt x="166" y="1168"/>
                      </a:lnTo>
                      <a:lnTo>
                        <a:pt x="180" y="1150"/>
                      </a:lnTo>
                      <a:lnTo>
                        <a:pt x="178" y="1142"/>
                      </a:lnTo>
                      <a:lnTo>
                        <a:pt x="182" y="1136"/>
                      </a:lnTo>
                      <a:lnTo>
                        <a:pt x="190" y="1136"/>
                      </a:lnTo>
                      <a:lnTo>
                        <a:pt x="216" y="1098"/>
                      </a:lnTo>
                      <a:lnTo>
                        <a:pt x="222" y="1090"/>
                      </a:lnTo>
                      <a:lnTo>
                        <a:pt x="240" y="1062"/>
                      </a:lnTo>
                      <a:lnTo>
                        <a:pt x="246" y="1042"/>
                      </a:lnTo>
                      <a:lnTo>
                        <a:pt x="256" y="1030"/>
                      </a:lnTo>
                      <a:lnTo>
                        <a:pt x="278" y="988"/>
                      </a:lnTo>
                      <a:lnTo>
                        <a:pt x="292" y="964"/>
                      </a:lnTo>
                      <a:lnTo>
                        <a:pt x="292" y="964"/>
                      </a:lnTo>
                      <a:lnTo>
                        <a:pt x="296" y="960"/>
                      </a:lnTo>
                      <a:lnTo>
                        <a:pt x="296" y="960"/>
                      </a:lnTo>
                      <a:lnTo>
                        <a:pt x="284" y="1004"/>
                      </a:lnTo>
                      <a:lnTo>
                        <a:pt x="266" y="1058"/>
                      </a:lnTo>
                      <a:lnTo>
                        <a:pt x="244" y="1120"/>
                      </a:lnTo>
                      <a:lnTo>
                        <a:pt x="244" y="1120"/>
                      </a:lnTo>
                      <a:lnTo>
                        <a:pt x="236" y="1162"/>
                      </a:lnTo>
                      <a:lnTo>
                        <a:pt x="228" y="1200"/>
                      </a:lnTo>
                      <a:lnTo>
                        <a:pt x="224" y="1234"/>
                      </a:lnTo>
                      <a:lnTo>
                        <a:pt x="224" y="1234"/>
                      </a:lnTo>
                      <a:lnTo>
                        <a:pt x="222" y="1260"/>
                      </a:lnTo>
                      <a:lnTo>
                        <a:pt x="222" y="1278"/>
                      </a:lnTo>
                      <a:lnTo>
                        <a:pt x="224" y="1294"/>
                      </a:lnTo>
                      <a:lnTo>
                        <a:pt x="232" y="1330"/>
                      </a:lnTo>
                      <a:lnTo>
                        <a:pt x="238" y="1346"/>
                      </a:lnTo>
                      <a:lnTo>
                        <a:pt x="246" y="1354"/>
                      </a:lnTo>
                      <a:lnTo>
                        <a:pt x="246" y="1354"/>
                      </a:lnTo>
                      <a:lnTo>
                        <a:pt x="248" y="1354"/>
                      </a:lnTo>
                      <a:lnTo>
                        <a:pt x="252" y="1356"/>
                      </a:lnTo>
                      <a:lnTo>
                        <a:pt x="258" y="1360"/>
                      </a:lnTo>
                      <a:lnTo>
                        <a:pt x="262" y="1368"/>
                      </a:lnTo>
                      <a:lnTo>
                        <a:pt x="262" y="1368"/>
                      </a:lnTo>
                      <a:lnTo>
                        <a:pt x="264" y="1372"/>
                      </a:lnTo>
                      <a:lnTo>
                        <a:pt x="266" y="1378"/>
                      </a:lnTo>
                      <a:lnTo>
                        <a:pt x="274" y="1384"/>
                      </a:lnTo>
                      <a:lnTo>
                        <a:pt x="282" y="1390"/>
                      </a:lnTo>
                      <a:lnTo>
                        <a:pt x="306" y="1388"/>
                      </a:lnTo>
                      <a:lnTo>
                        <a:pt x="326" y="1386"/>
                      </a:lnTo>
                      <a:lnTo>
                        <a:pt x="326" y="1386"/>
                      </a:lnTo>
                      <a:lnTo>
                        <a:pt x="338" y="1388"/>
                      </a:lnTo>
                      <a:lnTo>
                        <a:pt x="358" y="1392"/>
                      </a:lnTo>
                      <a:lnTo>
                        <a:pt x="382" y="1392"/>
                      </a:lnTo>
                      <a:lnTo>
                        <a:pt x="382" y="1392"/>
                      </a:lnTo>
                      <a:lnTo>
                        <a:pt x="388" y="1390"/>
                      </a:lnTo>
                      <a:lnTo>
                        <a:pt x="388" y="1390"/>
                      </a:lnTo>
                      <a:lnTo>
                        <a:pt x="400" y="1386"/>
                      </a:lnTo>
                      <a:lnTo>
                        <a:pt x="408" y="1386"/>
                      </a:lnTo>
                      <a:lnTo>
                        <a:pt x="412" y="1386"/>
                      </a:lnTo>
                      <a:lnTo>
                        <a:pt x="416" y="1388"/>
                      </a:lnTo>
                      <a:lnTo>
                        <a:pt x="416" y="1388"/>
                      </a:lnTo>
                      <a:lnTo>
                        <a:pt x="422" y="1390"/>
                      </a:lnTo>
                      <a:lnTo>
                        <a:pt x="428" y="1392"/>
                      </a:lnTo>
                      <a:lnTo>
                        <a:pt x="446" y="1392"/>
                      </a:lnTo>
                      <a:lnTo>
                        <a:pt x="446" y="1392"/>
                      </a:lnTo>
                      <a:lnTo>
                        <a:pt x="450" y="1392"/>
                      </a:lnTo>
                      <a:lnTo>
                        <a:pt x="450" y="1392"/>
                      </a:lnTo>
                      <a:lnTo>
                        <a:pt x="464" y="1386"/>
                      </a:lnTo>
                      <a:lnTo>
                        <a:pt x="472" y="1382"/>
                      </a:lnTo>
                      <a:lnTo>
                        <a:pt x="472" y="1382"/>
                      </a:lnTo>
                      <a:lnTo>
                        <a:pt x="474" y="1380"/>
                      </a:lnTo>
                      <a:lnTo>
                        <a:pt x="476" y="1378"/>
                      </a:lnTo>
                      <a:lnTo>
                        <a:pt x="484" y="1378"/>
                      </a:lnTo>
                      <a:lnTo>
                        <a:pt x="496" y="1380"/>
                      </a:lnTo>
                      <a:lnTo>
                        <a:pt x="496" y="1380"/>
                      </a:lnTo>
                      <a:lnTo>
                        <a:pt x="504" y="1380"/>
                      </a:lnTo>
                      <a:lnTo>
                        <a:pt x="510" y="1380"/>
                      </a:lnTo>
                      <a:lnTo>
                        <a:pt x="520" y="1378"/>
                      </a:lnTo>
                      <a:lnTo>
                        <a:pt x="526" y="1374"/>
                      </a:lnTo>
                      <a:lnTo>
                        <a:pt x="528" y="1372"/>
                      </a:lnTo>
                      <a:lnTo>
                        <a:pt x="554" y="1350"/>
                      </a:lnTo>
                      <a:lnTo>
                        <a:pt x="582" y="1336"/>
                      </a:lnTo>
                      <a:lnTo>
                        <a:pt x="598" y="1314"/>
                      </a:lnTo>
                      <a:lnTo>
                        <a:pt x="598" y="1314"/>
                      </a:lnTo>
                      <a:lnTo>
                        <a:pt x="606" y="1306"/>
                      </a:lnTo>
                      <a:lnTo>
                        <a:pt x="612" y="1300"/>
                      </a:lnTo>
                      <a:lnTo>
                        <a:pt x="616" y="1292"/>
                      </a:lnTo>
                      <a:lnTo>
                        <a:pt x="616" y="1292"/>
                      </a:lnTo>
                      <a:lnTo>
                        <a:pt x="624" y="1270"/>
                      </a:lnTo>
                      <a:lnTo>
                        <a:pt x="628" y="1254"/>
                      </a:lnTo>
                      <a:lnTo>
                        <a:pt x="630" y="1178"/>
                      </a:lnTo>
                      <a:lnTo>
                        <a:pt x="630" y="1178"/>
                      </a:lnTo>
                      <a:lnTo>
                        <a:pt x="614" y="1116"/>
                      </a:lnTo>
                      <a:lnTo>
                        <a:pt x="614" y="1116"/>
                      </a:lnTo>
                      <a:lnTo>
                        <a:pt x="608" y="1104"/>
                      </a:lnTo>
                      <a:lnTo>
                        <a:pt x="594" y="1086"/>
                      </a:lnTo>
                      <a:lnTo>
                        <a:pt x="562" y="1042"/>
                      </a:lnTo>
                      <a:lnTo>
                        <a:pt x="678" y="1106"/>
                      </a:lnTo>
                      <a:lnTo>
                        <a:pt x="714" y="1124"/>
                      </a:lnTo>
                      <a:lnTo>
                        <a:pt x="750" y="1142"/>
                      </a:lnTo>
                      <a:lnTo>
                        <a:pt x="782" y="1146"/>
                      </a:lnTo>
                      <a:lnTo>
                        <a:pt x="822" y="1140"/>
                      </a:lnTo>
                      <a:lnTo>
                        <a:pt x="866" y="1120"/>
                      </a:lnTo>
                      <a:lnTo>
                        <a:pt x="910" y="1090"/>
                      </a:lnTo>
                      <a:lnTo>
                        <a:pt x="936" y="1070"/>
                      </a:lnTo>
                      <a:lnTo>
                        <a:pt x="1000" y="1006"/>
                      </a:lnTo>
                      <a:lnTo>
                        <a:pt x="1044" y="966"/>
                      </a:lnTo>
                      <a:lnTo>
                        <a:pt x="1148" y="864"/>
                      </a:lnTo>
                      <a:lnTo>
                        <a:pt x="1194" y="808"/>
                      </a:lnTo>
                      <a:lnTo>
                        <a:pt x="1210" y="784"/>
                      </a:lnTo>
                      <a:lnTo>
                        <a:pt x="1210" y="784"/>
                      </a:lnTo>
                      <a:lnTo>
                        <a:pt x="1212" y="782"/>
                      </a:lnTo>
                      <a:lnTo>
                        <a:pt x="1216" y="776"/>
                      </a:lnTo>
                      <a:lnTo>
                        <a:pt x="1216" y="756"/>
                      </a:lnTo>
                      <a:close/>
                      <a:moveTo>
                        <a:pt x="382" y="776"/>
                      </a:move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5" name="Group 58"/>
              <p:cNvGrpSpPr>
                <a:grpSpLocks noChangeAspect="1"/>
              </p:cNvGrpSpPr>
              <p:nvPr/>
            </p:nvGrpSpPr>
            <p:grpSpPr>
              <a:xfrm>
                <a:off x="7366653" y="-16"/>
                <a:ext cx="1266631" cy="990597"/>
                <a:chOff x="5410249" y="5114925"/>
                <a:chExt cx="1558925" cy="12192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1" name="Freeform 63"/>
                <p:cNvSpPr>
                  <a:spLocks/>
                </p:cNvSpPr>
                <p:nvPr/>
              </p:nvSpPr>
              <p:spPr bwMode="auto">
                <a:xfrm>
                  <a:off x="5819775" y="5114925"/>
                  <a:ext cx="228600" cy="231775"/>
                </a:xfrm>
                <a:custGeom>
                  <a:avLst/>
                  <a:gdLst>
                    <a:gd name="T0" fmla="*/ 144 w 144"/>
                    <a:gd name="T1" fmla="*/ 146 h 146"/>
                    <a:gd name="T2" fmla="*/ 144 w 144"/>
                    <a:gd name="T3" fmla="*/ 146 h 146"/>
                    <a:gd name="T4" fmla="*/ 144 w 144"/>
                    <a:gd name="T5" fmla="*/ 146 h 146"/>
                    <a:gd name="T6" fmla="*/ 144 w 144"/>
                    <a:gd name="T7" fmla="*/ 146 h 146"/>
                    <a:gd name="T8" fmla="*/ 132 w 144"/>
                    <a:gd name="T9" fmla="*/ 132 h 146"/>
                    <a:gd name="T10" fmla="*/ 32 w 144"/>
                    <a:gd name="T11" fmla="*/ 22 h 146"/>
                    <a:gd name="T12" fmla="*/ 32 w 144"/>
                    <a:gd name="T13" fmla="*/ 22 h 146"/>
                    <a:gd name="T14" fmla="*/ 18 w 144"/>
                    <a:gd name="T15" fmla="*/ 4 h 146"/>
                    <a:gd name="T16" fmla="*/ 18 w 144"/>
                    <a:gd name="T17" fmla="*/ 4 h 146"/>
                    <a:gd name="T18" fmla="*/ 12 w 144"/>
                    <a:gd name="T19" fmla="*/ 2 h 146"/>
                    <a:gd name="T20" fmla="*/ 8 w 144"/>
                    <a:gd name="T21" fmla="*/ 0 h 146"/>
                    <a:gd name="T22" fmla="*/ 8 w 144"/>
                    <a:gd name="T23" fmla="*/ 0 h 146"/>
                    <a:gd name="T24" fmla="*/ 0 w 144"/>
                    <a:gd name="T25" fmla="*/ 0 h 146"/>
                    <a:gd name="T26" fmla="*/ 0 w 144"/>
                    <a:gd name="T27" fmla="*/ 0 h 146"/>
                    <a:gd name="T28" fmla="*/ 6 w 144"/>
                    <a:gd name="T29" fmla="*/ 4 h 146"/>
                    <a:gd name="T30" fmla="*/ 6 w 144"/>
                    <a:gd name="T31" fmla="*/ 4 h 146"/>
                    <a:gd name="T32" fmla="*/ 22 w 144"/>
                    <a:gd name="T33" fmla="*/ 18 h 146"/>
                    <a:gd name="T34" fmla="*/ 130 w 144"/>
                    <a:gd name="T35" fmla="*/ 136 h 146"/>
                    <a:gd name="T36" fmla="*/ 130 w 144"/>
                    <a:gd name="T37" fmla="*/ 136 h 146"/>
                    <a:gd name="T38" fmla="*/ 144 w 144"/>
                    <a:gd name="T39" fmla="*/ 146 h 146"/>
                    <a:gd name="T40" fmla="*/ 144 w 144"/>
                    <a:gd name="T41" fmla="*/ 146 h 1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144" h="146">
                      <a:moveTo>
                        <a:pt x="144" y="146"/>
                      </a:move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32" y="132"/>
                      </a:lnTo>
                      <a:lnTo>
                        <a:pt x="32" y="22"/>
                      </a:lnTo>
                      <a:lnTo>
                        <a:pt x="32" y="22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6" y="4"/>
                      </a:lnTo>
                      <a:lnTo>
                        <a:pt x="6" y="4"/>
                      </a:lnTo>
                      <a:lnTo>
                        <a:pt x="22" y="18"/>
                      </a:lnTo>
                      <a:lnTo>
                        <a:pt x="130" y="136"/>
                      </a:lnTo>
                      <a:lnTo>
                        <a:pt x="130" y="13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2" name="Freeform 64"/>
                <p:cNvSpPr>
                  <a:spLocks/>
                </p:cNvSpPr>
                <p:nvPr/>
              </p:nvSpPr>
              <p:spPr bwMode="auto">
                <a:xfrm>
                  <a:off x="6051550" y="53530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3" name="Freeform 65"/>
                <p:cNvSpPr>
                  <a:spLocks/>
                </p:cNvSpPr>
                <p:nvPr/>
              </p:nvSpPr>
              <p:spPr bwMode="auto">
                <a:xfrm>
                  <a:off x="6061075" y="5114925"/>
                  <a:ext cx="104775" cy="228600"/>
                </a:xfrm>
                <a:custGeom>
                  <a:avLst/>
                  <a:gdLst>
                    <a:gd name="T0" fmla="*/ 2 w 66"/>
                    <a:gd name="T1" fmla="*/ 144 h 144"/>
                    <a:gd name="T2" fmla="*/ 2 w 66"/>
                    <a:gd name="T3" fmla="*/ 144 h 144"/>
                    <a:gd name="T4" fmla="*/ 10 w 66"/>
                    <a:gd name="T5" fmla="*/ 130 h 144"/>
                    <a:gd name="T6" fmla="*/ 62 w 66"/>
                    <a:gd name="T7" fmla="*/ 14 h 144"/>
                    <a:gd name="T8" fmla="*/ 62 w 66"/>
                    <a:gd name="T9" fmla="*/ 14 h 144"/>
                    <a:gd name="T10" fmla="*/ 66 w 66"/>
                    <a:gd name="T11" fmla="*/ 4 h 144"/>
                    <a:gd name="T12" fmla="*/ 66 w 66"/>
                    <a:gd name="T13" fmla="*/ 2 h 144"/>
                    <a:gd name="T14" fmla="*/ 66 w 66"/>
                    <a:gd name="T15" fmla="*/ 0 h 144"/>
                    <a:gd name="T16" fmla="*/ 66 w 66"/>
                    <a:gd name="T17" fmla="*/ 0 h 144"/>
                    <a:gd name="T18" fmla="*/ 62 w 66"/>
                    <a:gd name="T19" fmla="*/ 4 h 144"/>
                    <a:gd name="T20" fmla="*/ 56 w 66"/>
                    <a:gd name="T21" fmla="*/ 14 h 144"/>
                    <a:gd name="T22" fmla="*/ 6 w 66"/>
                    <a:gd name="T23" fmla="*/ 128 h 144"/>
                    <a:gd name="T24" fmla="*/ 6 w 66"/>
                    <a:gd name="T25" fmla="*/ 128 h 144"/>
                    <a:gd name="T26" fmla="*/ 0 w 66"/>
                    <a:gd name="T27" fmla="*/ 144 h 144"/>
                    <a:gd name="T28" fmla="*/ 0 w 66"/>
                    <a:gd name="T29" fmla="*/ 144 h 144"/>
                    <a:gd name="T30" fmla="*/ 0 w 66"/>
                    <a:gd name="T31" fmla="*/ 144 h 144"/>
                    <a:gd name="T32" fmla="*/ 0 w 66"/>
                    <a:gd name="T33" fmla="*/ 144 h 144"/>
                    <a:gd name="T34" fmla="*/ 2 w 66"/>
                    <a:gd name="T35" fmla="*/ 144 h 144"/>
                    <a:gd name="T36" fmla="*/ 2 w 66"/>
                    <a:gd name="T37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6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0" y="130"/>
                      </a:lnTo>
                      <a:lnTo>
                        <a:pt x="62" y="14"/>
                      </a:lnTo>
                      <a:lnTo>
                        <a:pt x="62" y="14"/>
                      </a:lnTo>
                      <a:lnTo>
                        <a:pt x="66" y="4"/>
                      </a:lnTo>
                      <a:lnTo>
                        <a:pt x="66" y="2"/>
                      </a:lnTo>
                      <a:lnTo>
                        <a:pt x="66" y="0"/>
                      </a:lnTo>
                      <a:lnTo>
                        <a:pt x="66" y="0"/>
                      </a:lnTo>
                      <a:lnTo>
                        <a:pt x="62" y="4"/>
                      </a:lnTo>
                      <a:lnTo>
                        <a:pt x="56" y="14"/>
                      </a:lnTo>
                      <a:lnTo>
                        <a:pt x="6" y="128"/>
                      </a:lnTo>
                      <a:lnTo>
                        <a:pt x="6" y="128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4" name="Freeform 66"/>
                <p:cNvSpPr>
                  <a:spLocks noEditPoints="1"/>
                </p:cNvSpPr>
                <p:nvPr/>
              </p:nvSpPr>
              <p:spPr bwMode="auto">
                <a:xfrm>
                  <a:off x="5410249" y="5114925"/>
                  <a:ext cx="1558925" cy="1219200"/>
                </a:xfrm>
                <a:custGeom>
                  <a:avLst/>
                  <a:gdLst>
                    <a:gd name="T0" fmla="*/ 604 w 982"/>
                    <a:gd name="T1" fmla="*/ 146 h 768"/>
                    <a:gd name="T2" fmla="*/ 588 w 982"/>
                    <a:gd name="T3" fmla="*/ 156 h 768"/>
                    <a:gd name="T4" fmla="*/ 572 w 982"/>
                    <a:gd name="T5" fmla="*/ 144 h 768"/>
                    <a:gd name="T6" fmla="*/ 560 w 982"/>
                    <a:gd name="T7" fmla="*/ 146 h 768"/>
                    <a:gd name="T8" fmla="*/ 550 w 982"/>
                    <a:gd name="T9" fmla="*/ 152 h 768"/>
                    <a:gd name="T10" fmla="*/ 542 w 982"/>
                    <a:gd name="T11" fmla="*/ 182 h 768"/>
                    <a:gd name="T12" fmla="*/ 346 w 982"/>
                    <a:gd name="T13" fmla="*/ 0 h 768"/>
                    <a:gd name="T14" fmla="*/ 44 w 982"/>
                    <a:gd name="T15" fmla="*/ 62 h 768"/>
                    <a:gd name="T16" fmla="*/ 76 w 982"/>
                    <a:gd name="T17" fmla="*/ 92 h 768"/>
                    <a:gd name="T18" fmla="*/ 110 w 982"/>
                    <a:gd name="T19" fmla="*/ 124 h 768"/>
                    <a:gd name="T20" fmla="*/ 126 w 982"/>
                    <a:gd name="T21" fmla="*/ 160 h 768"/>
                    <a:gd name="T22" fmla="*/ 146 w 982"/>
                    <a:gd name="T23" fmla="*/ 188 h 768"/>
                    <a:gd name="T24" fmla="*/ 166 w 982"/>
                    <a:gd name="T25" fmla="*/ 220 h 768"/>
                    <a:gd name="T26" fmla="*/ 206 w 982"/>
                    <a:gd name="T27" fmla="*/ 270 h 768"/>
                    <a:gd name="T28" fmla="*/ 322 w 982"/>
                    <a:gd name="T29" fmla="*/ 280 h 768"/>
                    <a:gd name="T30" fmla="*/ 294 w 982"/>
                    <a:gd name="T31" fmla="*/ 348 h 768"/>
                    <a:gd name="T32" fmla="*/ 256 w 982"/>
                    <a:gd name="T33" fmla="*/ 484 h 768"/>
                    <a:gd name="T34" fmla="*/ 282 w 982"/>
                    <a:gd name="T35" fmla="*/ 514 h 768"/>
                    <a:gd name="T36" fmla="*/ 312 w 982"/>
                    <a:gd name="T37" fmla="*/ 550 h 768"/>
                    <a:gd name="T38" fmla="*/ 330 w 982"/>
                    <a:gd name="T39" fmla="*/ 570 h 768"/>
                    <a:gd name="T40" fmla="*/ 350 w 982"/>
                    <a:gd name="T41" fmla="*/ 598 h 768"/>
                    <a:gd name="T42" fmla="*/ 378 w 982"/>
                    <a:gd name="T43" fmla="*/ 616 h 768"/>
                    <a:gd name="T44" fmla="*/ 354 w 982"/>
                    <a:gd name="T45" fmla="*/ 684 h 768"/>
                    <a:gd name="T46" fmla="*/ 338 w 982"/>
                    <a:gd name="T47" fmla="*/ 754 h 768"/>
                    <a:gd name="T48" fmla="*/ 378 w 982"/>
                    <a:gd name="T49" fmla="*/ 758 h 768"/>
                    <a:gd name="T50" fmla="*/ 414 w 982"/>
                    <a:gd name="T51" fmla="*/ 660 h 768"/>
                    <a:gd name="T52" fmla="*/ 456 w 982"/>
                    <a:gd name="T53" fmla="*/ 662 h 768"/>
                    <a:gd name="T54" fmla="*/ 474 w 982"/>
                    <a:gd name="T55" fmla="*/ 652 h 768"/>
                    <a:gd name="T56" fmla="*/ 504 w 982"/>
                    <a:gd name="T57" fmla="*/ 652 h 768"/>
                    <a:gd name="T58" fmla="*/ 530 w 982"/>
                    <a:gd name="T59" fmla="*/ 582 h 768"/>
                    <a:gd name="T60" fmla="*/ 560 w 982"/>
                    <a:gd name="T61" fmla="*/ 332 h 768"/>
                    <a:gd name="T62" fmla="*/ 568 w 982"/>
                    <a:gd name="T63" fmla="*/ 306 h 768"/>
                    <a:gd name="T64" fmla="*/ 586 w 982"/>
                    <a:gd name="T65" fmla="*/ 428 h 768"/>
                    <a:gd name="T66" fmla="*/ 636 w 982"/>
                    <a:gd name="T67" fmla="*/ 484 h 768"/>
                    <a:gd name="T68" fmla="*/ 628 w 982"/>
                    <a:gd name="T69" fmla="*/ 376 h 768"/>
                    <a:gd name="T70" fmla="*/ 612 w 982"/>
                    <a:gd name="T71" fmla="*/ 288 h 768"/>
                    <a:gd name="T72" fmla="*/ 678 w 982"/>
                    <a:gd name="T73" fmla="*/ 454 h 768"/>
                    <a:gd name="T74" fmla="*/ 762 w 982"/>
                    <a:gd name="T75" fmla="*/ 592 h 768"/>
                    <a:gd name="T76" fmla="*/ 790 w 982"/>
                    <a:gd name="T77" fmla="*/ 602 h 768"/>
                    <a:gd name="T78" fmla="*/ 820 w 982"/>
                    <a:gd name="T79" fmla="*/ 598 h 768"/>
                    <a:gd name="T80" fmla="*/ 842 w 982"/>
                    <a:gd name="T81" fmla="*/ 590 h 768"/>
                    <a:gd name="T82" fmla="*/ 886 w 982"/>
                    <a:gd name="T83" fmla="*/ 598 h 768"/>
                    <a:gd name="T84" fmla="*/ 958 w 982"/>
                    <a:gd name="T85" fmla="*/ 668 h 768"/>
                    <a:gd name="T86" fmla="*/ 964 w 982"/>
                    <a:gd name="T87" fmla="*/ 616 h 768"/>
                    <a:gd name="T88" fmla="*/ 920 w 982"/>
                    <a:gd name="T89" fmla="*/ 576 h 768"/>
                    <a:gd name="T90" fmla="*/ 894 w 982"/>
                    <a:gd name="T91" fmla="*/ 516 h 768"/>
                    <a:gd name="T92" fmla="*/ 920 w 982"/>
                    <a:gd name="T93" fmla="*/ 500 h 768"/>
                    <a:gd name="T94" fmla="*/ 920 w 982"/>
                    <a:gd name="T95" fmla="*/ 460 h 768"/>
                    <a:gd name="T96" fmla="*/ 950 w 982"/>
                    <a:gd name="T97" fmla="*/ 436 h 768"/>
                    <a:gd name="T98" fmla="*/ 956 w 982"/>
                    <a:gd name="T99" fmla="*/ 388 h 768"/>
                    <a:gd name="T100" fmla="*/ 934 w 982"/>
                    <a:gd name="T101" fmla="*/ 318 h 768"/>
                    <a:gd name="T102" fmla="*/ 866 w 982"/>
                    <a:gd name="T103" fmla="*/ 238 h 768"/>
                    <a:gd name="T104" fmla="*/ 914 w 982"/>
                    <a:gd name="T105" fmla="*/ 178 h 768"/>
                    <a:gd name="T106" fmla="*/ 958 w 982"/>
                    <a:gd name="T107" fmla="*/ 118 h 768"/>
                    <a:gd name="T108" fmla="*/ 970 w 982"/>
                    <a:gd name="T109" fmla="*/ 78 h 768"/>
                    <a:gd name="T110" fmla="*/ 970 w 982"/>
                    <a:gd name="T111" fmla="*/ 38 h 768"/>
                    <a:gd name="T112" fmla="*/ 978 w 982"/>
                    <a:gd name="T113" fmla="*/ 14 h 768"/>
                    <a:gd name="T114" fmla="*/ 562 w 982"/>
                    <a:gd name="T115" fmla="*/ 150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982" h="768">
                      <a:moveTo>
                        <a:pt x="676" y="0"/>
                      </a:moveTo>
                      <a:lnTo>
                        <a:pt x="676" y="0"/>
                      </a:lnTo>
                      <a:lnTo>
                        <a:pt x="666" y="14"/>
                      </a:lnTo>
                      <a:lnTo>
                        <a:pt x="666" y="14"/>
                      </a:lnTo>
                      <a:lnTo>
                        <a:pt x="654" y="36"/>
                      </a:lnTo>
                      <a:lnTo>
                        <a:pt x="642" y="58"/>
                      </a:lnTo>
                      <a:lnTo>
                        <a:pt x="620" y="104"/>
                      </a:lnTo>
                      <a:lnTo>
                        <a:pt x="604" y="146"/>
                      </a:lnTo>
                      <a:lnTo>
                        <a:pt x="594" y="174"/>
                      </a:lnTo>
                      <a:lnTo>
                        <a:pt x="594" y="174"/>
                      </a:lnTo>
                      <a:lnTo>
                        <a:pt x="592" y="170"/>
                      </a:lnTo>
                      <a:lnTo>
                        <a:pt x="586" y="164"/>
                      </a:lnTo>
                      <a:lnTo>
                        <a:pt x="586" y="164"/>
                      </a:lnTo>
                      <a:lnTo>
                        <a:pt x="588" y="160"/>
                      </a:lnTo>
                      <a:lnTo>
                        <a:pt x="588" y="156"/>
                      </a:lnTo>
                      <a:lnTo>
                        <a:pt x="588" y="156"/>
                      </a:lnTo>
                      <a:lnTo>
                        <a:pt x="586" y="152"/>
                      </a:lnTo>
                      <a:lnTo>
                        <a:pt x="582" y="148"/>
                      </a:lnTo>
                      <a:lnTo>
                        <a:pt x="580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4"/>
                      </a:lnTo>
                      <a:lnTo>
                        <a:pt x="572" y="144"/>
                      </a:lnTo>
                      <a:lnTo>
                        <a:pt x="568" y="144"/>
                      </a:lnTo>
                      <a:lnTo>
                        <a:pt x="568" y="144"/>
                      </a:lnTo>
                      <a:lnTo>
                        <a:pt x="564" y="142"/>
                      </a:lnTo>
                      <a:lnTo>
                        <a:pt x="564" y="144"/>
                      </a:lnTo>
                      <a:lnTo>
                        <a:pt x="564" y="142"/>
                      </a:lnTo>
                      <a:lnTo>
                        <a:pt x="562" y="144"/>
                      </a:lnTo>
                      <a:lnTo>
                        <a:pt x="560" y="144"/>
                      </a:lnTo>
                      <a:lnTo>
                        <a:pt x="560" y="146"/>
                      </a:lnTo>
                      <a:lnTo>
                        <a:pt x="558" y="146"/>
                      </a:lnTo>
                      <a:lnTo>
                        <a:pt x="556" y="148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4" y="150"/>
                      </a:lnTo>
                      <a:lnTo>
                        <a:pt x="554" y="150"/>
                      </a:lnTo>
                      <a:lnTo>
                        <a:pt x="550" y="152"/>
                      </a:lnTo>
                      <a:lnTo>
                        <a:pt x="546" y="154"/>
                      </a:lnTo>
                      <a:lnTo>
                        <a:pt x="544" y="158"/>
                      </a:lnTo>
                      <a:lnTo>
                        <a:pt x="544" y="162"/>
                      </a:lnTo>
                      <a:lnTo>
                        <a:pt x="544" y="162"/>
                      </a:lnTo>
                      <a:lnTo>
                        <a:pt x="548" y="168"/>
                      </a:lnTo>
                      <a:lnTo>
                        <a:pt x="548" y="168"/>
                      </a:lnTo>
                      <a:lnTo>
                        <a:pt x="542" y="182"/>
                      </a:lnTo>
                      <a:lnTo>
                        <a:pt x="542" y="182"/>
                      </a:lnTo>
                      <a:lnTo>
                        <a:pt x="522" y="158"/>
                      </a:lnTo>
                      <a:lnTo>
                        <a:pt x="494" y="124"/>
                      </a:lnTo>
                      <a:lnTo>
                        <a:pt x="460" y="88"/>
                      </a:lnTo>
                      <a:lnTo>
                        <a:pt x="442" y="70"/>
                      </a:lnTo>
                      <a:lnTo>
                        <a:pt x="424" y="54"/>
                      </a:lnTo>
                      <a:lnTo>
                        <a:pt x="424" y="54"/>
                      </a:lnTo>
                      <a:lnTo>
                        <a:pt x="384" y="26"/>
                      </a:lnTo>
                      <a:lnTo>
                        <a:pt x="346" y="0"/>
                      </a:lnTo>
                      <a:lnTo>
                        <a:pt x="0" y="0"/>
                      </a:lnTo>
                      <a:lnTo>
                        <a:pt x="0" y="8"/>
                      </a:lnTo>
                      <a:lnTo>
                        <a:pt x="10" y="28"/>
                      </a:lnTo>
                      <a:lnTo>
                        <a:pt x="24" y="48"/>
                      </a:lnTo>
                      <a:lnTo>
                        <a:pt x="24" y="48"/>
                      </a:lnTo>
                      <a:lnTo>
                        <a:pt x="32" y="54"/>
                      </a:lnTo>
                      <a:lnTo>
                        <a:pt x="38" y="60"/>
                      </a:lnTo>
                      <a:lnTo>
                        <a:pt x="44" y="62"/>
                      </a:lnTo>
                      <a:lnTo>
                        <a:pt x="44" y="62"/>
                      </a:lnTo>
                      <a:lnTo>
                        <a:pt x="48" y="66"/>
                      </a:lnTo>
                      <a:lnTo>
                        <a:pt x="52" y="70"/>
                      </a:lnTo>
                      <a:lnTo>
                        <a:pt x="56" y="76"/>
                      </a:lnTo>
                      <a:lnTo>
                        <a:pt x="56" y="76"/>
                      </a:lnTo>
                      <a:lnTo>
                        <a:pt x="62" y="82"/>
                      </a:lnTo>
                      <a:lnTo>
                        <a:pt x="68" y="88"/>
                      </a:lnTo>
                      <a:lnTo>
                        <a:pt x="76" y="92"/>
                      </a:lnTo>
                      <a:lnTo>
                        <a:pt x="76" y="92"/>
                      </a:lnTo>
                      <a:lnTo>
                        <a:pt x="84" y="96"/>
                      </a:lnTo>
                      <a:lnTo>
                        <a:pt x="92" y="102"/>
                      </a:lnTo>
                      <a:lnTo>
                        <a:pt x="98" y="108"/>
                      </a:lnTo>
                      <a:lnTo>
                        <a:pt x="100" y="112"/>
                      </a:lnTo>
                      <a:lnTo>
                        <a:pt x="100" y="112"/>
                      </a:lnTo>
                      <a:lnTo>
                        <a:pt x="104" y="118"/>
                      </a:lnTo>
                      <a:lnTo>
                        <a:pt x="110" y="124"/>
                      </a:lnTo>
                      <a:lnTo>
                        <a:pt x="120" y="132"/>
                      </a:lnTo>
                      <a:lnTo>
                        <a:pt x="120" y="132"/>
                      </a:lnTo>
                      <a:lnTo>
                        <a:pt x="126" y="142"/>
                      </a:lnTo>
                      <a:lnTo>
                        <a:pt x="128" y="152"/>
                      </a:lnTo>
                      <a:lnTo>
                        <a:pt x="128" y="154"/>
                      </a:lnTo>
                      <a:lnTo>
                        <a:pt x="128" y="158"/>
                      </a:lnTo>
                      <a:lnTo>
                        <a:pt x="128" y="158"/>
                      </a:lnTo>
                      <a:lnTo>
                        <a:pt x="126" y="160"/>
                      </a:lnTo>
                      <a:lnTo>
                        <a:pt x="128" y="162"/>
                      </a:lnTo>
                      <a:lnTo>
                        <a:pt x="132" y="166"/>
                      </a:lnTo>
                      <a:lnTo>
                        <a:pt x="138" y="170"/>
                      </a:lnTo>
                      <a:lnTo>
                        <a:pt x="138" y="170"/>
                      </a:lnTo>
                      <a:lnTo>
                        <a:pt x="144" y="176"/>
                      </a:lnTo>
                      <a:lnTo>
                        <a:pt x="146" y="182"/>
                      </a:lnTo>
                      <a:lnTo>
                        <a:pt x="146" y="184"/>
                      </a:lnTo>
                      <a:lnTo>
                        <a:pt x="146" y="188"/>
                      </a:lnTo>
                      <a:lnTo>
                        <a:pt x="146" y="188"/>
                      </a:lnTo>
                      <a:lnTo>
                        <a:pt x="146" y="192"/>
                      </a:lnTo>
                      <a:lnTo>
                        <a:pt x="146" y="196"/>
                      </a:lnTo>
                      <a:lnTo>
                        <a:pt x="150" y="206"/>
                      </a:lnTo>
                      <a:lnTo>
                        <a:pt x="156" y="214"/>
                      </a:lnTo>
                      <a:lnTo>
                        <a:pt x="162" y="218"/>
                      </a:lnTo>
                      <a:lnTo>
                        <a:pt x="162" y="218"/>
                      </a:lnTo>
                      <a:lnTo>
                        <a:pt x="166" y="220"/>
                      </a:lnTo>
                      <a:lnTo>
                        <a:pt x="170" y="226"/>
                      </a:lnTo>
                      <a:lnTo>
                        <a:pt x="172" y="234"/>
                      </a:lnTo>
                      <a:lnTo>
                        <a:pt x="172" y="234"/>
                      </a:lnTo>
                      <a:lnTo>
                        <a:pt x="176" y="240"/>
                      </a:lnTo>
                      <a:lnTo>
                        <a:pt x="182" y="248"/>
                      </a:lnTo>
                      <a:lnTo>
                        <a:pt x="192" y="256"/>
                      </a:lnTo>
                      <a:lnTo>
                        <a:pt x="192" y="256"/>
                      </a:lnTo>
                      <a:lnTo>
                        <a:pt x="206" y="270"/>
                      </a:lnTo>
                      <a:lnTo>
                        <a:pt x="216" y="280"/>
                      </a:lnTo>
                      <a:lnTo>
                        <a:pt x="216" y="280"/>
                      </a:lnTo>
                      <a:lnTo>
                        <a:pt x="222" y="284"/>
                      </a:lnTo>
                      <a:lnTo>
                        <a:pt x="232" y="286"/>
                      </a:lnTo>
                      <a:lnTo>
                        <a:pt x="242" y="290"/>
                      </a:lnTo>
                      <a:lnTo>
                        <a:pt x="270" y="288"/>
                      </a:lnTo>
                      <a:lnTo>
                        <a:pt x="296" y="284"/>
                      </a:lnTo>
                      <a:lnTo>
                        <a:pt x="322" y="280"/>
                      </a:lnTo>
                      <a:lnTo>
                        <a:pt x="358" y="276"/>
                      </a:lnTo>
                      <a:lnTo>
                        <a:pt x="368" y="276"/>
                      </a:lnTo>
                      <a:lnTo>
                        <a:pt x="368" y="276"/>
                      </a:lnTo>
                      <a:lnTo>
                        <a:pt x="320" y="316"/>
                      </a:lnTo>
                      <a:lnTo>
                        <a:pt x="308" y="330"/>
                      </a:lnTo>
                      <a:lnTo>
                        <a:pt x="300" y="340"/>
                      </a:lnTo>
                      <a:lnTo>
                        <a:pt x="296" y="346"/>
                      </a:lnTo>
                      <a:lnTo>
                        <a:pt x="294" y="348"/>
                      </a:lnTo>
                      <a:lnTo>
                        <a:pt x="294" y="350"/>
                      </a:lnTo>
                      <a:lnTo>
                        <a:pt x="266" y="412"/>
                      </a:lnTo>
                      <a:lnTo>
                        <a:pt x="270" y="420"/>
                      </a:lnTo>
                      <a:lnTo>
                        <a:pt x="270" y="428"/>
                      </a:lnTo>
                      <a:lnTo>
                        <a:pt x="264" y="446"/>
                      </a:lnTo>
                      <a:lnTo>
                        <a:pt x="258" y="460"/>
                      </a:lnTo>
                      <a:lnTo>
                        <a:pt x="256" y="484"/>
                      </a:lnTo>
                      <a:lnTo>
                        <a:pt x="256" y="484"/>
                      </a:lnTo>
                      <a:lnTo>
                        <a:pt x="260" y="492"/>
                      </a:lnTo>
                      <a:lnTo>
                        <a:pt x="264" y="498"/>
                      </a:lnTo>
                      <a:lnTo>
                        <a:pt x="268" y="500"/>
                      </a:lnTo>
                      <a:lnTo>
                        <a:pt x="272" y="502"/>
                      </a:lnTo>
                      <a:lnTo>
                        <a:pt x="272" y="502"/>
                      </a:lnTo>
                      <a:lnTo>
                        <a:pt x="276" y="504"/>
                      </a:lnTo>
                      <a:lnTo>
                        <a:pt x="278" y="506"/>
                      </a:lnTo>
                      <a:lnTo>
                        <a:pt x="282" y="514"/>
                      </a:lnTo>
                      <a:lnTo>
                        <a:pt x="282" y="524"/>
                      </a:lnTo>
                      <a:lnTo>
                        <a:pt x="286" y="540"/>
                      </a:lnTo>
                      <a:lnTo>
                        <a:pt x="286" y="540"/>
                      </a:lnTo>
                      <a:lnTo>
                        <a:pt x="288" y="542"/>
                      </a:lnTo>
                      <a:lnTo>
                        <a:pt x="292" y="546"/>
                      </a:lnTo>
                      <a:lnTo>
                        <a:pt x="300" y="550"/>
                      </a:lnTo>
                      <a:lnTo>
                        <a:pt x="306" y="550"/>
                      </a:lnTo>
                      <a:lnTo>
                        <a:pt x="312" y="550"/>
                      </a:lnTo>
                      <a:lnTo>
                        <a:pt x="312" y="550"/>
                      </a:lnTo>
                      <a:lnTo>
                        <a:pt x="318" y="550"/>
                      </a:lnTo>
                      <a:lnTo>
                        <a:pt x="322" y="552"/>
                      </a:lnTo>
                      <a:lnTo>
                        <a:pt x="326" y="554"/>
                      </a:lnTo>
                      <a:lnTo>
                        <a:pt x="328" y="558"/>
                      </a:lnTo>
                      <a:lnTo>
                        <a:pt x="330" y="566"/>
                      </a:lnTo>
                      <a:lnTo>
                        <a:pt x="330" y="570"/>
                      </a:lnTo>
                      <a:lnTo>
                        <a:pt x="330" y="570"/>
                      </a:lnTo>
                      <a:lnTo>
                        <a:pt x="332" y="580"/>
                      </a:lnTo>
                      <a:lnTo>
                        <a:pt x="334" y="588"/>
                      </a:lnTo>
                      <a:lnTo>
                        <a:pt x="336" y="594"/>
                      </a:lnTo>
                      <a:lnTo>
                        <a:pt x="336" y="594"/>
                      </a:lnTo>
                      <a:lnTo>
                        <a:pt x="340" y="598"/>
                      </a:lnTo>
                      <a:lnTo>
                        <a:pt x="344" y="598"/>
                      </a:lnTo>
                      <a:lnTo>
                        <a:pt x="350" y="598"/>
                      </a:lnTo>
                      <a:lnTo>
                        <a:pt x="350" y="598"/>
                      </a:lnTo>
                      <a:lnTo>
                        <a:pt x="358" y="598"/>
                      </a:lnTo>
                      <a:lnTo>
                        <a:pt x="364" y="598"/>
                      </a:lnTo>
                      <a:lnTo>
                        <a:pt x="370" y="600"/>
                      </a:lnTo>
                      <a:lnTo>
                        <a:pt x="372" y="604"/>
                      </a:lnTo>
                      <a:lnTo>
                        <a:pt x="372" y="604"/>
                      </a:lnTo>
                      <a:lnTo>
                        <a:pt x="374" y="608"/>
                      </a:lnTo>
                      <a:lnTo>
                        <a:pt x="378" y="612"/>
                      </a:lnTo>
                      <a:lnTo>
                        <a:pt x="378" y="616"/>
                      </a:lnTo>
                      <a:lnTo>
                        <a:pt x="380" y="622"/>
                      </a:lnTo>
                      <a:lnTo>
                        <a:pt x="378" y="628"/>
                      </a:lnTo>
                      <a:lnTo>
                        <a:pt x="376" y="636"/>
                      </a:lnTo>
                      <a:lnTo>
                        <a:pt x="376" y="636"/>
                      </a:lnTo>
                      <a:lnTo>
                        <a:pt x="364" y="668"/>
                      </a:lnTo>
                      <a:lnTo>
                        <a:pt x="360" y="680"/>
                      </a:lnTo>
                      <a:lnTo>
                        <a:pt x="354" y="684"/>
                      </a:lnTo>
                      <a:lnTo>
                        <a:pt x="354" y="684"/>
                      </a:lnTo>
                      <a:lnTo>
                        <a:pt x="348" y="692"/>
                      </a:lnTo>
                      <a:lnTo>
                        <a:pt x="344" y="702"/>
                      </a:lnTo>
                      <a:lnTo>
                        <a:pt x="338" y="716"/>
                      </a:lnTo>
                      <a:lnTo>
                        <a:pt x="338" y="716"/>
                      </a:lnTo>
                      <a:lnTo>
                        <a:pt x="336" y="720"/>
                      </a:lnTo>
                      <a:lnTo>
                        <a:pt x="334" y="734"/>
                      </a:lnTo>
                      <a:lnTo>
                        <a:pt x="336" y="748"/>
                      </a:lnTo>
                      <a:lnTo>
                        <a:pt x="338" y="754"/>
                      </a:lnTo>
                      <a:lnTo>
                        <a:pt x="342" y="760"/>
                      </a:lnTo>
                      <a:lnTo>
                        <a:pt x="342" y="760"/>
                      </a:lnTo>
                      <a:lnTo>
                        <a:pt x="348" y="764"/>
                      </a:lnTo>
                      <a:lnTo>
                        <a:pt x="356" y="768"/>
                      </a:lnTo>
                      <a:lnTo>
                        <a:pt x="364" y="768"/>
                      </a:lnTo>
                      <a:lnTo>
                        <a:pt x="364" y="768"/>
                      </a:lnTo>
                      <a:lnTo>
                        <a:pt x="372" y="764"/>
                      </a:lnTo>
                      <a:lnTo>
                        <a:pt x="378" y="758"/>
                      </a:lnTo>
                      <a:lnTo>
                        <a:pt x="386" y="746"/>
                      </a:lnTo>
                      <a:lnTo>
                        <a:pt x="390" y="730"/>
                      </a:lnTo>
                      <a:lnTo>
                        <a:pt x="390" y="730"/>
                      </a:lnTo>
                      <a:lnTo>
                        <a:pt x="398" y="700"/>
                      </a:lnTo>
                      <a:lnTo>
                        <a:pt x="406" y="678"/>
                      </a:lnTo>
                      <a:lnTo>
                        <a:pt x="412" y="662"/>
                      </a:lnTo>
                      <a:lnTo>
                        <a:pt x="412" y="662"/>
                      </a:lnTo>
                      <a:lnTo>
                        <a:pt x="414" y="660"/>
                      </a:lnTo>
                      <a:lnTo>
                        <a:pt x="418" y="658"/>
                      </a:lnTo>
                      <a:lnTo>
                        <a:pt x="428" y="654"/>
                      </a:lnTo>
                      <a:lnTo>
                        <a:pt x="434" y="654"/>
                      </a:lnTo>
                      <a:lnTo>
                        <a:pt x="444" y="656"/>
                      </a:lnTo>
                      <a:lnTo>
                        <a:pt x="444" y="656"/>
                      </a:lnTo>
                      <a:lnTo>
                        <a:pt x="454" y="660"/>
                      </a:lnTo>
                      <a:lnTo>
                        <a:pt x="456" y="660"/>
                      </a:lnTo>
                      <a:lnTo>
                        <a:pt x="456" y="662"/>
                      </a:lnTo>
                      <a:lnTo>
                        <a:pt x="454" y="662"/>
                      </a:lnTo>
                      <a:lnTo>
                        <a:pt x="456" y="662"/>
                      </a:lnTo>
                      <a:lnTo>
                        <a:pt x="456" y="662"/>
                      </a:lnTo>
                      <a:lnTo>
                        <a:pt x="462" y="660"/>
                      </a:lnTo>
                      <a:lnTo>
                        <a:pt x="466" y="658"/>
                      </a:lnTo>
                      <a:lnTo>
                        <a:pt x="470" y="654"/>
                      </a:lnTo>
                      <a:lnTo>
                        <a:pt x="470" y="654"/>
                      </a:lnTo>
                      <a:lnTo>
                        <a:pt x="474" y="652"/>
                      </a:lnTo>
                      <a:lnTo>
                        <a:pt x="478" y="648"/>
                      </a:lnTo>
                      <a:lnTo>
                        <a:pt x="482" y="648"/>
                      </a:lnTo>
                      <a:lnTo>
                        <a:pt x="482" y="648"/>
                      </a:lnTo>
                      <a:lnTo>
                        <a:pt x="492" y="648"/>
                      </a:lnTo>
                      <a:lnTo>
                        <a:pt x="498" y="650"/>
                      </a:lnTo>
                      <a:lnTo>
                        <a:pt x="498" y="650"/>
                      </a:lnTo>
                      <a:lnTo>
                        <a:pt x="500" y="650"/>
                      </a:lnTo>
                      <a:lnTo>
                        <a:pt x="504" y="652"/>
                      </a:lnTo>
                      <a:lnTo>
                        <a:pt x="510" y="650"/>
                      </a:lnTo>
                      <a:lnTo>
                        <a:pt x="514" y="648"/>
                      </a:lnTo>
                      <a:lnTo>
                        <a:pt x="516" y="644"/>
                      </a:lnTo>
                      <a:lnTo>
                        <a:pt x="516" y="644"/>
                      </a:lnTo>
                      <a:lnTo>
                        <a:pt x="520" y="632"/>
                      </a:lnTo>
                      <a:lnTo>
                        <a:pt x="522" y="620"/>
                      </a:lnTo>
                      <a:lnTo>
                        <a:pt x="522" y="606"/>
                      </a:lnTo>
                      <a:lnTo>
                        <a:pt x="530" y="582"/>
                      </a:lnTo>
                      <a:lnTo>
                        <a:pt x="530" y="572"/>
                      </a:lnTo>
                      <a:lnTo>
                        <a:pt x="544" y="570"/>
                      </a:lnTo>
                      <a:lnTo>
                        <a:pt x="550" y="534"/>
                      </a:lnTo>
                      <a:lnTo>
                        <a:pt x="556" y="474"/>
                      </a:lnTo>
                      <a:lnTo>
                        <a:pt x="558" y="398"/>
                      </a:lnTo>
                      <a:lnTo>
                        <a:pt x="558" y="340"/>
                      </a:lnTo>
                      <a:lnTo>
                        <a:pt x="558" y="340"/>
                      </a:lnTo>
                      <a:lnTo>
                        <a:pt x="560" y="332"/>
                      </a:lnTo>
                      <a:lnTo>
                        <a:pt x="562" y="322"/>
                      </a:lnTo>
                      <a:lnTo>
                        <a:pt x="562" y="308"/>
                      </a:lnTo>
                      <a:lnTo>
                        <a:pt x="562" y="308"/>
                      </a:lnTo>
                      <a:lnTo>
                        <a:pt x="560" y="300"/>
                      </a:lnTo>
                      <a:lnTo>
                        <a:pt x="562" y="296"/>
                      </a:lnTo>
                      <a:lnTo>
                        <a:pt x="564" y="294"/>
                      </a:lnTo>
                      <a:lnTo>
                        <a:pt x="568" y="294"/>
                      </a:lnTo>
                      <a:lnTo>
                        <a:pt x="568" y="306"/>
                      </a:lnTo>
                      <a:lnTo>
                        <a:pt x="570" y="338"/>
                      </a:lnTo>
                      <a:lnTo>
                        <a:pt x="574" y="348"/>
                      </a:lnTo>
                      <a:lnTo>
                        <a:pt x="570" y="362"/>
                      </a:lnTo>
                      <a:lnTo>
                        <a:pt x="574" y="384"/>
                      </a:lnTo>
                      <a:lnTo>
                        <a:pt x="576" y="390"/>
                      </a:lnTo>
                      <a:lnTo>
                        <a:pt x="580" y="422"/>
                      </a:lnTo>
                      <a:lnTo>
                        <a:pt x="586" y="422"/>
                      </a:lnTo>
                      <a:lnTo>
                        <a:pt x="586" y="428"/>
                      </a:lnTo>
                      <a:lnTo>
                        <a:pt x="582" y="432"/>
                      </a:lnTo>
                      <a:lnTo>
                        <a:pt x="586" y="448"/>
                      </a:lnTo>
                      <a:lnTo>
                        <a:pt x="590" y="472"/>
                      </a:lnTo>
                      <a:lnTo>
                        <a:pt x="602" y="490"/>
                      </a:lnTo>
                      <a:lnTo>
                        <a:pt x="620" y="500"/>
                      </a:lnTo>
                      <a:lnTo>
                        <a:pt x="620" y="486"/>
                      </a:lnTo>
                      <a:lnTo>
                        <a:pt x="624" y="498"/>
                      </a:lnTo>
                      <a:lnTo>
                        <a:pt x="636" y="484"/>
                      </a:lnTo>
                      <a:lnTo>
                        <a:pt x="642" y="462"/>
                      </a:lnTo>
                      <a:lnTo>
                        <a:pt x="638" y="438"/>
                      </a:lnTo>
                      <a:lnTo>
                        <a:pt x="636" y="424"/>
                      </a:lnTo>
                      <a:lnTo>
                        <a:pt x="632" y="420"/>
                      </a:lnTo>
                      <a:lnTo>
                        <a:pt x="630" y="416"/>
                      </a:lnTo>
                      <a:lnTo>
                        <a:pt x="636" y="412"/>
                      </a:lnTo>
                      <a:lnTo>
                        <a:pt x="630" y="382"/>
                      </a:lnTo>
                      <a:lnTo>
                        <a:pt x="628" y="376"/>
                      </a:lnTo>
                      <a:lnTo>
                        <a:pt x="626" y="354"/>
                      </a:lnTo>
                      <a:lnTo>
                        <a:pt x="618" y="340"/>
                      </a:lnTo>
                      <a:lnTo>
                        <a:pt x="618" y="330"/>
                      </a:lnTo>
                      <a:lnTo>
                        <a:pt x="610" y="300"/>
                      </a:lnTo>
                      <a:lnTo>
                        <a:pt x="606" y="288"/>
                      </a:lnTo>
                      <a:lnTo>
                        <a:pt x="606" y="288"/>
                      </a:lnTo>
                      <a:lnTo>
                        <a:pt x="610" y="286"/>
                      </a:lnTo>
                      <a:lnTo>
                        <a:pt x="612" y="288"/>
                      </a:lnTo>
                      <a:lnTo>
                        <a:pt x="616" y="292"/>
                      </a:lnTo>
                      <a:lnTo>
                        <a:pt x="618" y="298"/>
                      </a:lnTo>
                      <a:lnTo>
                        <a:pt x="618" y="298"/>
                      </a:lnTo>
                      <a:lnTo>
                        <a:pt x="622" y="312"/>
                      </a:lnTo>
                      <a:lnTo>
                        <a:pt x="626" y="322"/>
                      </a:lnTo>
                      <a:lnTo>
                        <a:pt x="632" y="328"/>
                      </a:lnTo>
                      <a:lnTo>
                        <a:pt x="652" y="384"/>
                      </a:lnTo>
                      <a:lnTo>
                        <a:pt x="678" y="454"/>
                      </a:lnTo>
                      <a:lnTo>
                        <a:pt x="702" y="508"/>
                      </a:lnTo>
                      <a:lnTo>
                        <a:pt x="720" y="540"/>
                      </a:lnTo>
                      <a:lnTo>
                        <a:pt x="732" y="540"/>
                      </a:lnTo>
                      <a:lnTo>
                        <a:pt x="736" y="548"/>
                      </a:lnTo>
                      <a:lnTo>
                        <a:pt x="752" y="568"/>
                      </a:lnTo>
                      <a:lnTo>
                        <a:pt x="752" y="568"/>
                      </a:lnTo>
                      <a:lnTo>
                        <a:pt x="756" y="582"/>
                      </a:lnTo>
                      <a:lnTo>
                        <a:pt x="762" y="592"/>
                      </a:lnTo>
                      <a:lnTo>
                        <a:pt x="768" y="602"/>
                      </a:lnTo>
                      <a:lnTo>
                        <a:pt x="768" y="602"/>
                      </a:lnTo>
                      <a:lnTo>
                        <a:pt x="774" y="604"/>
                      </a:lnTo>
                      <a:lnTo>
                        <a:pt x="776" y="606"/>
                      </a:lnTo>
                      <a:lnTo>
                        <a:pt x="784" y="604"/>
                      </a:lnTo>
                      <a:lnTo>
                        <a:pt x="788" y="602"/>
                      </a:lnTo>
                      <a:lnTo>
                        <a:pt x="790" y="602"/>
                      </a:lnTo>
                      <a:lnTo>
                        <a:pt x="790" y="602"/>
                      </a:lnTo>
                      <a:lnTo>
                        <a:pt x="794" y="598"/>
                      </a:lnTo>
                      <a:lnTo>
                        <a:pt x="804" y="594"/>
                      </a:lnTo>
                      <a:lnTo>
                        <a:pt x="804" y="594"/>
                      </a:lnTo>
                      <a:lnTo>
                        <a:pt x="808" y="594"/>
                      </a:lnTo>
                      <a:lnTo>
                        <a:pt x="812" y="594"/>
                      </a:lnTo>
                      <a:lnTo>
                        <a:pt x="816" y="596"/>
                      </a:lnTo>
                      <a:lnTo>
                        <a:pt x="816" y="596"/>
                      </a:lnTo>
                      <a:lnTo>
                        <a:pt x="820" y="598"/>
                      </a:lnTo>
                      <a:lnTo>
                        <a:pt x="826" y="600"/>
                      </a:lnTo>
                      <a:lnTo>
                        <a:pt x="832" y="600"/>
                      </a:lnTo>
                      <a:lnTo>
                        <a:pt x="832" y="600"/>
                      </a:lnTo>
                      <a:lnTo>
                        <a:pt x="836" y="600"/>
                      </a:lnTo>
                      <a:lnTo>
                        <a:pt x="834" y="598"/>
                      </a:lnTo>
                      <a:lnTo>
                        <a:pt x="832" y="598"/>
                      </a:lnTo>
                      <a:lnTo>
                        <a:pt x="834" y="596"/>
                      </a:lnTo>
                      <a:lnTo>
                        <a:pt x="842" y="590"/>
                      </a:lnTo>
                      <a:lnTo>
                        <a:pt x="842" y="590"/>
                      </a:lnTo>
                      <a:lnTo>
                        <a:pt x="850" y="586"/>
                      </a:lnTo>
                      <a:lnTo>
                        <a:pt x="856" y="582"/>
                      </a:lnTo>
                      <a:lnTo>
                        <a:pt x="866" y="582"/>
                      </a:lnTo>
                      <a:lnTo>
                        <a:pt x="872" y="584"/>
                      </a:lnTo>
                      <a:lnTo>
                        <a:pt x="874" y="586"/>
                      </a:lnTo>
                      <a:lnTo>
                        <a:pt x="874" y="586"/>
                      </a:lnTo>
                      <a:lnTo>
                        <a:pt x="886" y="598"/>
                      </a:lnTo>
                      <a:lnTo>
                        <a:pt x="898" y="616"/>
                      </a:lnTo>
                      <a:lnTo>
                        <a:pt x="916" y="642"/>
                      </a:lnTo>
                      <a:lnTo>
                        <a:pt x="916" y="642"/>
                      </a:lnTo>
                      <a:lnTo>
                        <a:pt x="926" y="656"/>
                      </a:lnTo>
                      <a:lnTo>
                        <a:pt x="934" y="664"/>
                      </a:lnTo>
                      <a:lnTo>
                        <a:pt x="944" y="668"/>
                      </a:lnTo>
                      <a:lnTo>
                        <a:pt x="952" y="670"/>
                      </a:lnTo>
                      <a:lnTo>
                        <a:pt x="958" y="668"/>
                      </a:lnTo>
                      <a:lnTo>
                        <a:pt x="964" y="666"/>
                      </a:lnTo>
                      <a:lnTo>
                        <a:pt x="968" y="660"/>
                      </a:lnTo>
                      <a:lnTo>
                        <a:pt x="972" y="654"/>
                      </a:lnTo>
                      <a:lnTo>
                        <a:pt x="972" y="654"/>
                      </a:lnTo>
                      <a:lnTo>
                        <a:pt x="974" y="648"/>
                      </a:lnTo>
                      <a:lnTo>
                        <a:pt x="974" y="642"/>
                      </a:lnTo>
                      <a:lnTo>
                        <a:pt x="970" y="628"/>
                      </a:lnTo>
                      <a:lnTo>
                        <a:pt x="964" y="616"/>
                      </a:lnTo>
                      <a:lnTo>
                        <a:pt x="962" y="612"/>
                      </a:lnTo>
                      <a:lnTo>
                        <a:pt x="962" y="612"/>
                      </a:lnTo>
                      <a:lnTo>
                        <a:pt x="952" y="600"/>
                      </a:lnTo>
                      <a:lnTo>
                        <a:pt x="944" y="592"/>
                      </a:lnTo>
                      <a:lnTo>
                        <a:pt x="936" y="588"/>
                      </a:lnTo>
                      <a:lnTo>
                        <a:pt x="936" y="588"/>
                      </a:lnTo>
                      <a:lnTo>
                        <a:pt x="928" y="584"/>
                      </a:lnTo>
                      <a:lnTo>
                        <a:pt x="920" y="576"/>
                      </a:lnTo>
                      <a:lnTo>
                        <a:pt x="900" y="550"/>
                      </a:lnTo>
                      <a:lnTo>
                        <a:pt x="900" y="550"/>
                      </a:lnTo>
                      <a:lnTo>
                        <a:pt x="894" y="542"/>
                      </a:lnTo>
                      <a:lnTo>
                        <a:pt x="892" y="536"/>
                      </a:lnTo>
                      <a:lnTo>
                        <a:pt x="890" y="530"/>
                      </a:lnTo>
                      <a:lnTo>
                        <a:pt x="890" y="526"/>
                      </a:lnTo>
                      <a:lnTo>
                        <a:pt x="892" y="520"/>
                      </a:lnTo>
                      <a:lnTo>
                        <a:pt x="894" y="516"/>
                      </a:lnTo>
                      <a:lnTo>
                        <a:pt x="894" y="516"/>
                      </a:lnTo>
                      <a:lnTo>
                        <a:pt x="894" y="514"/>
                      </a:lnTo>
                      <a:lnTo>
                        <a:pt x="898" y="510"/>
                      </a:lnTo>
                      <a:lnTo>
                        <a:pt x="904" y="508"/>
                      </a:lnTo>
                      <a:lnTo>
                        <a:pt x="912" y="506"/>
                      </a:lnTo>
                      <a:lnTo>
                        <a:pt x="912" y="506"/>
                      </a:lnTo>
                      <a:lnTo>
                        <a:pt x="918" y="504"/>
                      </a:lnTo>
                      <a:lnTo>
                        <a:pt x="920" y="500"/>
                      </a:lnTo>
                      <a:lnTo>
                        <a:pt x="924" y="496"/>
                      </a:lnTo>
                      <a:lnTo>
                        <a:pt x="924" y="496"/>
                      </a:lnTo>
                      <a:lnTo>
                        <a:pt x="924" y="490"/>
                      </a:lnTo>
                      <a:lnTo>
                        <a:pt x="924" y="482"/>
                      </a:lnTo>
                      <a:lnTo>
                        <a:pt x="920" y="472"/>
                      </a:lnTo>
                      <a:lnTo>
                        <a:pt x="920" y="472"/>
                      </a:lnTo>
                      <a:lnTo>
                        <a:pt x="920" y="468"/>
                      </a:lnTo>
                      <a:lnTo>
                        <a:pt x="920" y="460"/>
                      </a:lnTo>
                      <a:lnTo>
                        <a:pt x="920" y="456"/>
                      </a:lnTo>
                      <a:lnTo>
                        <a:pt x="924" y="452"/>
                      </a:lnTo>
                      <a:lnTo>
                        <a:pt x="926" y="448"/>
                      </a:lnTo>
                      <a:lnTo>
                        <a:pt x="932" y="446"/>
                      </a:lnTo>
                      <a:lnTo>
                        <a:pt x="932" y="446"/>
                      </a:lnTo>
                      <a:lnTo>
                        <a:pt x="938" y="446"/>
                      </a:lnTo>
                      <a:lnTo>
                        <a:pt x="942" y="442"/>
                      </a:lnTo>
                      <a:lnTo>
                        <a:pt x="950" y="436"/>
                      </a:lnTo>
                      <a:lnTo>
                        <a:pt x="952" y="432"/>
                      </a:lnTo>
                      <a:lnTo>
                        <a:pt x="952" y="428"/>
                      </a:lnTo>
                      <a:lnTo>
                        <a:pt x="952" y="412"/>
                      </a:lnTo>
                      <a:lnTo>
                        <a:pt x="952" y="412"/>
                      </a:lnTo>
                      <a:lnTo>
                        <a:pt x="948" y="402"/>
                      </a:lnTo>
                      <a:lnTo>
                        <a:pt x="950" y="394"/>
                      </a:lnTo>
                      <a:lnTo>
                        <a:pt x="952" y="392"/>
                      </a:lnTo>
                      <a:lnTo>
                        <a:pt x="956" y="388"/>
                      </a:lnTo>
                      <a:lnTo>
                        <a:pt x="956" y="388"/>
                      </a:lnTo>
                      <a:lnTo>
                        <a:pt x="958" y="386"/>
                      </a:lnTo>
                      <a:lnTo>
                        <a:pt x="962" y="382"/>
                      </a:lnTo>
                      <a:lnTo>
                        <a:pt x="964" y="374"/>
                      </a:lnTo>
                      <a:lnTo>
                        <a:pt x="962" y="366"/>
                      </a:lnTo>
                      <a:lnTo>
                        <a:pt x="954" y="344"/>
                      </a:lnTo>
                      <a:lnTo>
                        <a:pt x="944" y="332"/>
                      </a:lnTo>
                      <a:lnTo>
                        <a:pt x="934" y="318"/>
                      </a:lnTo>
                      <a:lnTo>
                        <a:pt x="930" y="310"/>
                      </a:lnTo>
                      <a:lnTo>
                        <a:pt x="930" y="302"/>
                      </a:lnTo>
                      <a:lnTo>
                        <a:pt x="884" y="252"/>
                      </a:lnTo>
                      <a:lnTo>
                        <a:pt x="884" y="252"/>
                      </a:lnTo>
                      <a:lnTo>
                        <a:pt x="884" y="250"/>
                      </a:lnTo>
                      <a:lnTo>
                        <a:pt x="882" y="248"/>
                      </a:lnTo>
                      <a:lnTo>
                        <a:pt x="876" y="244"/>
                      </a:lnTo>
                      <a:lnTo>
                        <a:pt x="866" y="238"/>
                      </a:lnTo>
                      <a:lnTo>
                        <a:pt x="850" y="228"/>
                      </a:lnTo>
                      <a:lnTo>
                        <a:pt x="792" y="204"/>
                      </a:lnTo>
                      <a:lnTo>
                        <a:pt x="800" y="202"/>
                      </a:lnTo>
                      <a:lnTo>
                        <a:pt x="834" y="194"/>
                      </a:lnTo>
                      <a:lnTo>
                        <a:pt x="860" y="190"/>
                      </a:lnTo>
                      <a:lnTo>
                        <a:pt x="888" y="186"/>
                      </a:lnTo>
                      <a:lnTo>
                        <a:pt x="914" y="178"/>
                      </a:lnTo>
                      <a:lnTo>
                        <a:pt x="914" y="178"/>
                      </a:lnTo>
                      <a:lnTo>
                        <a:pt x="924" y="172"/>
                      </a:lnTo>
                      <a:lnTo>
                        <a:pt x="932" y="166"/>
                      </a:lnTo>
                      <a:lnTo>
                        <a:pt x="936" y="160"/>
                      </a:lnTo>
                      <a:lnTo>
                        <a:pt x="936" y="160"/>
                      </a:lnTo>
                      <a:lnTo>
                        <a:pt x="942" y="148"/>
                      </a:lnTo>
                      <a:lnTo>
                        <a:pt x="952" y="130"/>
                      </a:lnTo>
                      <a:lnTo>
                        <a:pt x="952" y="130"/>
                      </a:lnTo>
                      <a:lnTo>
                        <a:pt x="958" y="118"/>
                      </a:lnTo>
                      <a:lnTo>
                        <a:pt x="960" y="110"/>
                      </a:lnTo>
                      <a:lnTo>
                        <a:pt x="962" y="104"/>
                      </a:lnTo>
                      <a:lnTo>
                        <a:pt x="962" y="104"/>
                      </a:lnTo>
                      <a:lnTo>
                        <a:pt x="962" y="94"/>
                      </a:lnTo>
                      <a:lnTo>
                        <a:pt x="964" y="88"/>
                      </a:lnTo>
                      <a:lnTo>
                        <a:pt x="966" y="84"/>
                      </a:lnTo>
                      <a:lnTo>
                        <a:pt x="966" y="84"/>
                      </a:lnTo>
                      <a:lnTo>
                        <a:pt x="970" y="78"/>
                      </a:lnTo>
                      <a:lnTo>
                        <a:pt x="974" y="68"/>
                      </a:lnTo>
                      <a:lnTo>
                        <a:pt x="974" y="58"/>
                      </a:lnTo>
                      <a:lnTo>
                        <a:pt x="974" y="54"/>
                      </a:lnTo>
                      <a:lnTo>
                        <a:pt x="972" y="50"/>
                      </a:lnTo>
                      <a:lnTo>
                        <a:pt x="972" y="50"/>
                      </a:lnTo>
                      <a:lnTo>
                        <a:pt x="970" y="48"/>
                      </a:lnTo>
                      <a:lnTo>
                        <a:pt x="970" y="44"/>
                      </a:lnTo>
                      <a:lnTo>
                        <a:pt x="970" y="38"/>
                      </a:lnTo>
                      <a:lnTo>
                        <a:pt x="974" y="30"/>
                      </a:lnTo>
                      <a:lnTo>
                        <a:pt x="974" y="30"/>
                      </a:lnTo>
                      <a:lnTo>
                        <a:pt x="978" y="24"/>
                      </a:lnTo>
                      <a:lnTo>
                        <a:pt x="980" y="20"/>
                      </a:lnTo>
                      <a:lnTo>
                        <a:pt x="982" y="18"/>
                      </a:lnTo>
                      <a:lnTo>
                        <a:pt x="980" y="16"/>
                      </a:lnTo>
                      <a:lnTo>
                        <a:pt x="980" y="16"/>
                      </a:lnTo>
                      <a:lnTo>
                        <a:pt x="978" y="14"/>
                      </a:lnTo>
                      <a:lnTo>
                        <a:pt x="978" y="10"/>
                      </a:lnTo>
                      <a:lnTo>
                        <a:pt x="976" y="0"/>
                      </a:lnTo>
                      <a:lnTo>
                        <a:pt x="676" y="0"/>
                      </a:lnTo>
                      <a:close/>
                      <a:moveTo>
                        <a:pt x="562" y="150"/>
                      </a:move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6" name="Group 63"/>
              <p:cNvGrpSpPr>
                <a:grpSpLocks noChangeAspect="1"/>
              </p:cNvGrpSpPr>
              <p:nvPr/>
            </p:nvGrpSpPr>
            <p:grpSpPr>
              <a:xfrm>
                <a:off x="8324137" y="990588"/>
                <a:ext cx="819855" cy="1066798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47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8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9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0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3D21AAA2-8A4D-49CB-A8E0-9972C451EAFB}" type="datetimeFigureOut">
              <a:rPr lang="ru-RU" smtClean="0"/>
              <a:t>02.12.2020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4D7C4126-A08A-4785-99A6-1863C90021D3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1124744"/>
            <a:ext cx="7772400" cy="1470025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Основные направления и ценностные основы духовно-нравственного развития и воспитания обучающихся на этапе становления классного коллектива</a:t>
            </a:r>
            <a:endParaRPr lang="ru-RU" sz="32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Классные руководители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Богомолова Т.А. (5 а)</a:t>
            </a:r>
          </a:p>
          <a:p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Прядилова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С.А. (5 б)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78278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Участие в викторине по русскому языку и литературе «По страницам книг веселых, по страницам добрых книг»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1680" y="2492896"/>
            <a:ext cx="5405092" cy="4052888"/>
          </a:xfrm>
        </p:spPr>
      </p:pic>
    </p:spTree>
    <p:extLst>
      <p:ext uri="{BB962C8B-B14F-4D97-AF65-F5344CB8AC3E}">
        <p14:creationId xmlns:p14="http://schemas.microsoft.com/office/powerpoint/2010/main" val="2861007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Шестиугольник 2"/>
          <p:cNvSpPr/>
          <p:nvPr/>
        </p:nvSpPr>
        <p:spPr>
          <a:xfrm>
            <a:off x="2790944" y="1290693"/>
            <a:ext cx="1060976" cy="914171"/>
          </a:xfrm>
          <a:prstGeom prst="hexagon">
            <a:avLst>
              <a:gd name="adj" fmla="val 28900"/>
              <a:gd name="vf" fmla="val 115470"/>
            </a:avLst>
          </a:prstGeom>
          <a:blipFill rotWithShape="0">
            <a:blip r:embed="rId2"/>
            <a:stretch>
              <a:fillRect/>
            </a:stretch>
          </a:blipFill>
        </p:spPr>
        <p:style>
          <a:lnRef idx="0">
            <a:schemeClr val="accen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3700481994"/>
              </p:ext>
            </p:extLst>
          </p:nvPr>
        </p:nvGraphicFramePr>
        <p:xfrm>
          <a:off x="0" y="0"/>
          <a:ext cx="9144000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081469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92696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Воспитание гражданственности, патриотизма, уважения к правам, свободам и обязанностям человека.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2132856"/>
            <a:ext cx="8229600" cy="4525963"/>
          </a:xfrm>
        </p:spPr>
        <p:txBody>
          <a:bodyPr>
            <a:norm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Ценности: 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любовь к России, своему народу, своему краю; служение Отечеству; правовое государство; гражданское общество; закон и правопорядок; поликультурный мир; свобода личная и национальная; доверие к людям, институтам государства и гражданского общества.</a:t>
            </a:r>
          </a:p>
          <a:p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Проведены классные часы: «400-летие со дня ополчения», «Наши права и обязанности»</a:t>
            </a:r>
          </a:p>
        </p:txBody>
      </p:sp>
    </p:spTree>
    <p:extLst>
      <p:ext uri="{BB962C8B-B14F-4D97-AF65-F5344CB8AC3E}">
        <p14:creationId xmlns:p14="http://schemas.microsoft.com/office/powerpoint/2010/main" val="3522750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Воспитание нравственных чувств и этического сознания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807361"/>
            <a:ext cx="7883035" cy="4573967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Ценности: 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нравственный выбор; жизнь и смысл жизни; справедливость; милосердие; честь; достоинство; уважение к родителям; уважение достоинства человека, равноправие, ответственность и чувство долга; забота и помощь, мораль, честность, щедрость, забота о старших и младших; свобода совести и вероисповедания; толерантность, представление о вере, духовной культуре и светской этике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>
              <a:buNone/>
            </a:pP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Проведены классные часы, </a:t>
            </a:r>
            <a:r>
              <a:rPr lang="ru-RU" sz="2800" i="1" dirty="0">
                <a:latin typeface="Times New Roman" pitchFamily="18" charset="0"/>
                <a:cs typeface="Times New Roman" pitchFamily="18" charset="0"/>
              </a:rPr>
              <a:t>Участие в районном мероприятии ко дню пожилого человека</a:t>
            </a:r>
          </a:p>
        </p:txBody>
      </p:sp>
    </p:spTree>
    <p:extLst>
      <p:ext uri="{BB962C8B-B14F-4D97-AF65-F5344CB8AC3E}">
        <p14:creationId xmlns:p14="http://schemas.microsoft.com/office/powerpoint/2010/main" val="1645986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1124744"/>
            <a:ext cx="7125113" cy="924475"/>
          </a:xfrm>
        </p:spPr>
        <p:txBody>
          <a:bodyPr>
            <a:noAutofit/>
          </a:bodyPr>
          <a:lstStyle/>
          <a:p>
            <a:pPr algn="ctr"/>
            <a:r>
              <a:rPr lang="ru-RU" b="1" dirty="0">
                <a:latin typeface="Times New Roman" pitchFamily="18" charset="0"/>
                <a:cs typeface="Times New Roman" pitchFamily="18" charset="0"/>
              </a:rPr>
              <a:t>Воспитание ценностного отношения к природе, окружающей среде (экологическое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воспитание), трудолюбия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, творческого отношения к учению, труду, жизни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2492896"/>
            <a:ext cx="8229600" cy="406531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Ценности: 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родная земля; заповедная природа; планета Земля; экологическое сознание.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уважение к труду; творчество и созидание; стремление к познанию и истине; целеустремлённость  и настойчивость; бережливость; трудолюбие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>
              <a:buNone/>
            </a:pPr>
            <a:endParaRPr lang="ru-RU" sz="2800" i="1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2800" i="1" dirty="0">
                <a:latin typeface="Times New Roman" pitchFamily="18" charset="0"/>
                <a:cs typeface="Times New Roman" pitchFamily="18" charset="0"/>
              </a:rPr>
              <a:t>Посадка деревьев и уход за 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ними, организация дежурства</a:t>
            </a:r>
            <a:endParaRPr lang="ru-RU" sz="2800" i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74681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75724"/>
            <a:ext cx="7667011" cy="1169100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Воспитание ценностного отношения к прекрасному, формирование представлений об эстетических идеалах и ценностях (эстетическое воспитание).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844824"/>
            <a:ext cx="8229600" cy="4209331"/>
          </a:xfrm>
        </p:spPr>
        <p:txBody>
          <a:bodyPr/>
          <a:lstStyle/>
          <a:p>
            <a:pPr marL="0" indent="0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Ценности: 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красота; гармония; духовный мир человека; эстетическое развитие,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самовыражение 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в творчестве и искусстве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>
              <a:buNone/>
            </a:pPr>
            <a:endParaRPr lang="ru-RU" i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i="1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i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i="1" dirty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Font typeface="Wingdings 2" charset="2"/>
              <a:buAutoNum type="arabicPeriod"/>
            </a:pPr>
            <a:r>
              <a:rPr lang="ru-RU" i="1" dirty="0">
                <a:latin typeface="Times New Roman" pitchFamily="18" charset="0"/>
                <a:cs typeface="Times New Roman" pitchFamily="18" charset="0"/>
              </a:rPr>
              <a:t>Посещение музея флористики «</a:t>
            </a:r>
            <a:r>
              <a:rPr lang="ru-RU" i="1" dirty="0" err="1">
                <a:latin typeface="Times New Roman" pitchFamily="18" charset="0"/>
                <a:cs typeface="Times New Roman" pitchFamily="18" charset="0"/>
              </a:rPr>
              <a:t>Юрковка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»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AutoNum type="arabicPeriod"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Подготовка и участие в концерте посвященного ко дню Учителя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8144" y="2924944"/>
            <a:ext cx="2880320" cy="2160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9067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Формирование ценностного отношения к здоровью и здоровому образу жизни.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Ценности: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Здоровье 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физическое и стремление к здоровому образу жизни, здоровье нравственное, психологическое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,	нервно-психическое 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и социально-психологическое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>
              <a:buNone/>
            </a:pPr>
            <a:endParaRPr lang="ru-RU" sz="2400" i="1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Спортивно-оздоровительные мероприятия, беседы о ЗОЖ</a:t>
            </a:r>
            <a:endParaRPr lang="ru-RU" sz="2800" i="1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76025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3400191"/>
            <a:ext cx="9144000" cy="924475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Спортивно-оздоровительные игры в клубе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Lazercraft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967"/>
          <a:stretch/>
        </p:blipFill>
        <p:spPr>
          <a:xfrm>
            <a:off x="-35361" y="4165599"/>
            <a:ext cx="4572000" cy="2675745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690"/>
          <a:stretch/>
        </p:blipFill>
        <p:spPr>
          <a:xfrm>
            <a:off x="4210164" y="4165600"/>
            <a:ext cx="4933836" cy="2675745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4668011" cy="3501008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75989" y="0"/>
            <a:ext cx="4668011" cy="35010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9394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Формирования </a:t>
            </a:r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личностной культуры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8" y="2132856"/>
            <a:ext cx="7450987" cy="4051437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Ценности: </a:t>
            </a:r>
            <a:r>
              <a:rPr lang="ru-RU" sz="2800" i="1" dirty="0">
                <a:latin typeface="Times New Roman" pitchFamily="18" charset="0"/>
                <a:cs typeface="Times New Roman" pitchFamily="18" charset="0"/>
              </a:rPr>
              <a:t>продолжение формирования нравственного самосознания личности (совести) — способности  школьника формулировать собственные нравственные обязательства, осуществлять нравственный самоконтроль, требовать от себя выполнения моральных норм, давать нравственную оценку своим и чужим 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поступкам</a:t>
            </a:r>
          </a:p>
          <a:p>
            <a:pPr marL="0" indent="0">
              <a:buNone/>
            </a:pPr>
            <a:endParaRPr lang="ru-RU" sz="2800" i="1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2800" i="1" dirty="0">
                <a:latin typeface="Times New Roman" pitchFamily="18" charset="0"/>
                <a:cs typeface="Times New Roman" pitchFamily="18" charset="0"/>
              </a:rPr>
              <a:t>Участие в викторине по русскому языку и литературе «По страницам книг веселых, по страницам добрых книг»; знакомство с улицами Нижнего Новгорода</a:t>
            </a:r>
          </a:p>
        </p:txBody>
      </p:sp>
    </p:spTree>
    <p:extLst>
      <p:ext uri="{BB962C8B-B14F-4D97-AF65-F5344CB8AC3E}">
        <p14:creationId xmlns:p14="http://schemas.microsoft.com/office/powerpoint/2010/main" val="2686711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pring">
  <a:themeElements>
    <a:clrScheme name="Spring">
      <a:dk1>
        <a:sysClr val="windowText" lastClr="000000"/>
      </a:dk1>
      <a:lt1>
        <a:sysClr val="window" lastClr="FFFFFF"/>
      </a:lt1>
      <a:dk2>
        <a:srgbClr val="66822D"/>
      </a:dk2>
      <a:lt2>
        <a:srgbClr val="BEEA73"/>
      </a:lt2>
      <a:accent1>
        <a:srgbClr val="C1EC76"/>
      </a:accent1>
      <a:accent2>
        <a:srgbClr val="8FE28A"/>
      </a:accent2>
      <a:accent3>
        <a:srgbClr val="F3BF45"/>
      </a:accent3>
      <a:accent4>
        <a:srgbClr val="F47E5A"/>
      </a:accent4>
      <a:accent5>
        <a:srgbClr val="F489CF"/>
      </a:accent5>
      <a:accent6>
        <a:srgbClr val="B56FF4"/>
      </a:accent6>
      <a:hlink>
        <a:srgbClr val="408080"/>
      </a:hlink>
      <a:folHlink>
        <a:srgbClr val="5EAEAE"/>
      </a:folHlink>
    </a:clrScheme>
    <a:fontScheme name="Spring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pring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100000"/>
                <a:shade val="85000"/>
                <a:lumMod val="8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7000"/>
                <a:satMod val="100000"/>
                <a:lumMod val="110000"/>
              </a:schemeClr>
            </a:gs>
            <a:gs pos="100000">
              <a:schemeClr val="phClr">
                <a:shade val="85000"/>
                <a:lumMod val="8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100000"/>
                <a:hueMod val="100000"/>
                <a:satMod val="106000"/>
                <a:lumMod val="100000"/>
              </a:schemeClr>
            </a:gs>
            <a:gs pos="88000">
              <a:schemeClr val="phClr">
                <a:tint val="90000"/>
                <a:shade val="68000"/>
                <a:hueMod val="100000"/>
                <a:satMod val="114000"/>
                <a:lumMod val="74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4000"/>
                <a:shade val="100000"/>
                <a:hueMod val="100000"/>
                <a:satMod val="118000"/>
                <a:lumMod val="100000"/>
              </a:schemeClr>
            </a:gs>
            <a:gs pos="100000">
              <a:schemeClr val="phClr">
                <a:tint val="98000"/>
                <a:shade val="68000"/>
                <a:hueMod val="100000"/>
                <a:satMod val="118000"/>
                <a:lumMod val="82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TC102455596[[fn=Весна]]</Template>
  <TotalTime>218</TotalTime>
  <Words>227</Words>
  <Application>Microsoft Office PowerPoint</Application>
  <PresentationFormat>Экран (4:3)</PresentationFormat>
  <Paragraphs>41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7" baseType="lpstr">
      <vt:lpstr>Arial</vt:lpstr>
      <vt:lpstr>Courier New</vt:lpstr>
      <vt:lpstr>Times New Roman</vt:lpstr>
      <vt:lpstr>Trebuchet MS</vt:lpstr>
      <vt:lpstr>Verdana</vt:lpstr>
      <vt:lpstr>Wingdings 2</vt:lpstr>
      <vt:lpstr>Spring</vt:lpstr>
      <vt:lpstr>Основные направления и ценностные основы духовно-нравственного развития и воспитания обучающихся на этапе становления классного коллектива</vt:lpstr>
      <vt:lpstr>Презентация PowerPoint</vt:lpstr>
      <vt:lpstr>Воспитание гражданственности, патриотизма, уважения к правам, свободам и обязанностям человека. </vt:lpstr>
      <vt:lpstr>Воспитание нравственных чувств и этического сознания.</vt:lpstr>
      <vt:lpstr>Воспитание ценностного отношения к природе, окружающей среде (экологическое воспитание), трудолюбия, творческого отношения к учению, труду, жизни.</vt:lpstr>
      <vt:lpstr>Воспитание ценностного отношения к прекрасному, формирование представлений об эстетических идеалах и ценностях (эстетическое воспитание).</vt:lpstr>
      <vt:lpstr>Формирование ценностного отношения к здоровью и здоровому образу жизни.</vt:lpstr>
      <vt:lpstr>Спортивно-оздоровительные игры в клубе Lazercraft</vt:lpstr>
      <vt:lpstr>Формирования личностной культуры</vt:lpstr>
      <vt:lpstr>Участие в викторине по русскому языку и литературе «По страницам книг веселых, по страницам добрых книг»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Основные направления и ценностные основы духовно-нравственного развития и воспитания обучающихся на этапе становления классного коллектива</dc:title>
  <dc:creator>Марина Дмитриевна</dc:creator>
  <cp:lastModifiedBy>teacher</cp:lastModifiedBy>
  <cp:revision>21</cp:revision>
  <dcterms:created xsi:type="dcterms:W3CDTF">2012-11-22T06:20:32Z</dcterms:created>
  <dcterms:modified xsi:type="dcterms:W3CDTF">2020-12-02T05:28:11Z</dcterms:modified>
</cp:coreProperties>
</file>