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B89E-7694-41DE-B137-FDF9E708D4C3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B28EA-F6CE-450E-A1DA-7DD8D77E0C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B28EA-F6CE-450E-A1DA-7DD8D77E0C2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7/12/18/s_5a372e64170b8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Обладание такими знаками отличия даст бонусы для нашего учреждения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sun9-27.userapi.com/impf/c853424/v853424754/1af504/uPGzY4o-L_E.jpg?size=1280x924&amp;quality=96&amp;sign=8b5e1a842e945e60e5308d06d4ef40c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8303" y="3214686"/>
            <a:ext cx="3067813" cy="2214578"/>
          </a:xfrm>
          <a:prstGeom prst="rect">
            <a:avLst/>
          </a:prstGeom>
          <a:noFill/>
        </p:spPr>
      </p:pic>
      <p:pic>
        <p:nvPicPr>
          <p:cNvPr id="24580" name="Picture 4" descr="https://i.mycdn.me/i?r=AzEPZsRbOZEKgBhR0XGMT1Rk9B2t8fgopT6enGthcanbna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1" y="2928934"/>
            <a:ext cx="5328479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488" y="428604"/>
            <a:ext cx="8895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sun9-70.userapi.com/impf/LvuIgLwzJCNzuF1B8b9SviiXTDpkAV7aPQE_pA/wUkrSu4css0.jpg?size=960x720&amp;quality=96&amp;proxy=1&amp;sign=787118f4ba9f4d390e334ed2cf06e78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572296" cy="4929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85728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ГТО?</a:t>
            </a:r>
            <a:endParaRPr lang="ru-RU" sz="48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142984"/>
            <a:ext cx="8572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«Готов к труду и обороне» – уникальная и комплексная система физической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подготовки  молодёжи, которая имеет патриотический уклон и призвана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мотивировать молодое  поколение вести здоровый образ жизни и защищать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Родину.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sun9-34.userapi.com/impg/c855732/v855732113/1fc9e2/7HQDdVerRAI.jpg?size=810x1080&amp;quality=96&amp;sign=c1c8378e39914d5e25497ccf15ce2c1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3429000"/>
            <a:ext cx="23574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s://sun9-42.userapi.com/impg/c857228/v857228113/1069f7/but4Gw85qHs.jpg?size=810x1080&amp;quality=96&amp;sign=3df686876bd346fa8c825bb41a5d00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286124"/>
            <a:ext cx="2357454" cy="3371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8" descr="https://sun9-68.userapi.com/impg/c857720/v857720113/19677b/HfHFFzj7tRs.jpg?size=810x1080&amp;quality=96&amp;sign=fcb01c760ccae701e722218a97e612f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4071942"/>
            <a:ext cx="2000264" cy="266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571876"/>
            <a:ext cx="8929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ГТО был впервые введен в СССР в марте 1931 года, и тогда во многих иностранных СМИ его назвали «новым секретным оружием русских». Просуществовала программа ГТО до 1993 года.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2014 г. Правительство РФ разработало и приняло ряд документов, направленных на воссоздание комплекса ГТО: Постановление Правительства РФ № 540, Указ Президента положение о ГТО.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s://phototass2.cdnvideo.ru/width/1200_4ce85301/tass/m2/uploads/i/20140520/37371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3329" y="857232"/>
            <a:ext cx="3256389" cy="2010821"/>
          </a:xfrm>
          <a:prstGeom prst="rect">
            <a:avLst/>
          </a:prstGeom>
          <a:noFill/>
        </p:spPr>
      </p:pic>
      <p:pic>
        <p:nvPicPr>
          <p:cNvPr id="15366" name="Picture 6" descr="https://static.360tv.ru/media/article_media/20150403/bbbecd5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018" y="857232"/>
            <a:ext cx="3325191" cy="2214578"/>
          </a:xfrm>
          <a:prstGeom prst="rect">
            <a:avLst/>
          </a:prstGeom>
          <a:noFill/>
        </p:spPr>
      </p:pic>
      <p:pic>
        <p:nvPicPr>
          <p:cNvPr id="15368" name="Picture 8" descr="https://pbs.twimg.com/media/D5DlXxEVUAA6MFW.jpg:larg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500042"/>
            <a:ext cx="1928826" cy="2880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428604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приобщение детей и взрослых к здоровому образу жизни. 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928802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массовое внедрение комплекса ГТО, охват системой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подотовки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всех возрастных групп населения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357562"/>
            <a:ext cx="2714644" cy="714380"/>
          </a:xfrm>
          <a:prstGeom prst="rec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571736" y="4143380"/>
            <a:ext cx="642942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857752" y="3357562"/>
            <a:ext cx="2786082" cy="714380"/>
          </a:xfrm>
          <a:prstGeom prst="rec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5286380" y="4143380"/>
            <a:ext cx="857256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000364" y="4857760"/>
            <a:ext cx="2500330" cy="928694"/>
          </a:xfrm>
          <a:prstGeom prst="rec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Ребёнок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8929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комплекса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нормативы ГТО и спортивных разрядов, система тестирования, рекомендации по особенностям двигательного режима для различных групп.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комплекса включает 11 ступеней (от 6 лет до 70 лет и старше), для каждой из которых установлены виды испытаний и нормативы их выполнения для права получения в первых семи из них бронзового, серебряного или золотого знака и без вручения знака в остальных четырех в зависимости от пола и возраста. Кроме того, для каждой ступени определены необходимые знания, умения и рекомендации к двигательному режиму.</a:t>
            </a:r>
          </a:p>
        </p:txBody>
      </p:sp>
      <p:pic>
        <p:nvPicPr>
          <p:cNvPr id="16386" name="Picture 2" descr="https://dou10.edu-nv.ru/files/administrator.dou10_edu_nv_ru/%D0%93%D0%A2%D0%9E/8f4f3364598ef60179c974fc2c08480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500438"/>
            <a:ext cx="6286544" cy="28106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6286520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Серебряный значок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5786454"/>
            <a:ext cx="1853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Золотой значок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6286520"/>
            <a:ext cx="2175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Бронзовый значок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0"/>
            <a:ext cx="87154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Ступени ГТО.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сдаче норм ГТО существует несколько ступеней: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ступень –  6-8 лет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ступень –  9-10 лет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ступень – 11-12 лет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 ступень – 13-15 лет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ступень – 16-17 лет</a:t>
            </a:r>
          </a:p>
          <a:p>
            <a:pPr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sun9-26.userapi.com/impf/c857728/v857728025/e673a/Vp7Nizffxb4.jpg?size=960x720&amp;quality=96&amp;proxy=1&amp;sign=4864792f342c4ca9fb3ea7321a667a4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229590"/>
            <a:ext cx="3643338" cy="2628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s://sun9-18.userapi.com/impf/c857728/v857728025/e6731/H8JlhKSlPdI.jpg?size=960x720&amp;quality=96&amp;proxy=1&amp;sign=a9f61011ab247f2835595bbc923487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1357298"/>
            <a:ext cx="485778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2285992"/>
            <a:ext cx="4286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ступень – 18-29 лет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643183"/>
            <a:ext cx="38576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ступень–30-39 лет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00372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ступень – 40 - 49 лет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357562"/>
            <a:ext cx="32147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 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ступень – 50-59  лет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643314"/>
            <a:ext cx="27673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ступень – 60-69 лет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929066"/>
            <a:ext cx="4214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ступень – 70 лет и старше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285728"/>
            <a:ext cx="50721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Ступени ГТО для мужчин и женщин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ступень – женщины 18 – 29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ступень –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жнщины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30 – 39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ступень – женщины 40 – 49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ступень – женщины 50 – 59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ступень – женщины 60 – 69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ступень – женщины 70 лет и старше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sun9-51.userapi.com/impg/CEaReb3g2e1WvpoqjpJYmVdGwkVm_-VHkWucAg/y1I5eo6fHMM.jpg?size=810x1080&amp;quality=96&amp;sign=0b7701cb3361b10d0cd230b89784c68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142984"/>
            <a:ext cx="3208216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14290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испытаний. Обязательные 1 ступени: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Челночный бег 3X10 м (сек) или бег на 30 м (сек)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Смешанное передвижение 1 км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Прыжок в длину с места (см)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Подтягивание из виса на высокой перекладине или подтягивание из виса лёжа на низкой перекладине (кол-во раз)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Сгибание и разгибание рук в упоре лежа на полу (кол-во раз)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Наклон вперед из положения стоя с прямыми ногами.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sun9-32.userapi.com/impg/ndqWAix3jStknnuTQszMBq0WMvrvCmh0eWJuIQ/5xeSpUBwvxg.jpg?size=810x1080&amp;quality=96&amp;sign=a061f5c186c9b5de5d1b74b490040d59"/>
          <p:cNvPicPr>
            <a:picLocks noChangeAspect="1" noChangeArrowheads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142844" y="3286124"/>
            <a:ext cx="2143140" cy="280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https://sun9-17.userapi.com/impg/c855720/v855720113/20550e/jYETvLjtu90.jpg?size=810x1080&amp;quality=96&amp;sign=facad6dd3f8f72f4badc46fdc9ee8073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2500298" y="3286124"/>
            <a:ext cx="2286016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6" name="Picture 6" descr="https://sun9-34.userapi.com/impg/c855732/v855732113/1fc9e2/7HQDdVerRAI.jpg?size=810x1080&amp;quality=96&amp;sign=c1c8378e39914d5e25497ccf15ce2c1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3714752"/>
            <a:ext cx="1785950" cy="2381266"/>
          </a:xfrm>
          <a:prstGeom prst="rect">
            <a:avLst/>
          </a:prstGeom>
          <a:noFill/>
        </p:spPr>
      </p:pic>
      <p:pic>
        <p:nvPicPr>
          <p:cNvPr id="20488" name="Picture 8" descr="https://sun9-44.userapi.com/impg/azRtL7pdoZFW2z1-ByeiQ39vBEw97gePgw5K4Q/wXVmfJ6Iqvo.jpg?size=810x1080&amp;quality=96&amp;sign=db7ea25a4b9501d72d2b916c59579bfc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3214686"/>
            <a:ext cx="164307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001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испытаний. По выбору (в зависимости от возраста):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Метание теннисного мяча в цель (кол – во раз)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 на лыжах (мин., сек.) или кросс по пересеченной местности 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Плавание без учета времени (м)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s://avatars.mds.yandex.net/get-pdb/1684047/a1f79cc2-8bc2-43bb-870c-946624d4e54c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85926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s://vplate.ru/images/article/orig/2019/07/kakie-myshcy-rabotayut-pri-bege-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7" y="1500174"/>
            <a:ext cx="3460523" cy="2401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www.edu54.ru/upload/iblock/ed8/begom_na_lyzhah_za_vesno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357693"/>
            <a:ext cx="3536450" cy="2351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s://sun9-46.userapi.com/impg/puwdVPfl4NdBf5xnaEQgMJuKYOP8xRsdn0BdLg/p9D_6fyWxiE.jpg?size=1280x960&amp;quality=96&amp;sign=aebf13f3f91785b81431d1b63af0941c"/>
          <p:cNvPicPr>
            <a:picLocks noChangeAspect="1" noChangeArrowheads="1"/>
          </p:cNvPicPr>
          <p:nvPr/>
        </p:nvPicPr>
        <p:blipFill>
          <a:blip r:embed="rId5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4643438" y="4071942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4FCEFF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410</Words>
  <PresentationFormat>Экран (4:3)</PresentationFormat>
  <Paragraphs>56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17</cp:revision>
  <dcterms:created xsi:type="dcterms:W3CDTF">2020-11-30T14:47:39Z</dcterms:created>
  <dcterms:modified xsi:type="dcterms:W3CDTF">2020-12-02T13:52:55Z</dcterms:modified>
</cp:coreProperties>
</file>