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5143500" type="screen16x9"/>
  <p:notesSz cx="6858000" cy="9144000"/>
  <p:embeddedFontLst>
    <p:embeddedFont>
      <p:font typeface="Lato" charset="0"/>
      <p:regular r:id="rId21"/>
      <p:bold r:id="rId22"/>
      <p:italic r:id="rId23"/>
      <p:boldItalic r:id="rId24"/>
    </p:embeddedFont>
    <p:embeddedFont>
      <p:font typeface="Playfair Display" charset="-52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282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83aa91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83aa91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45116fd3475e539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45116fd3475e539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645116fd3475e539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645116fd3475e539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45116fd3475e539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45116fd3475e539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c6f83aa91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c6f83aa91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e412243f6c9ac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4e412243f6c9ac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e412243f6c9ac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4e412243f6c9ac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e412243f6c9ac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4e412243f6c9ac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4e412243f6c9ac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4e412243f6c9ac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e412243f6c9ac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4e412243f6c9ac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c6f83aa91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c6f83aa91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6f83aa91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c6f83aa91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6f83aa91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88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6f83aa91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8bd6a5422e805b9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8bd6a5422e805b9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f91222768ca67ee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f91222768ca67ee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45116fd3475e539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45116fd3475e539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45116fd3475e539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45116fd3475e539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45116fd3475e539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45116fd3475e539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9050" y="748800"/>
            <a:ext cx="3645900" cy="364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2992950" y="992700"/>
            <a:ext cx="3158100" cy="3158100"/>
          </a:xfrm>
          <a:prstGeom prst="rect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ato"/>
              <a:buNone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Font typeface="Lato"/>
              <a:buNone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ato"/>
              <a:buNone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oral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fair Display"/>
              <a:buNone/>
              <a:defRPr sz="3200" b="1">
                <a:solidFill>
                  <a:schemeClr val="dk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Импрессионизм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/>
              <a:t>Ван Гог 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•1853-1890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•подвижный мазок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500" b="1"/>
              <a:t>•повлиял на экспрессионизм </a:t>
            </a:r>
            <a:endParaRPr sz="2500" b="1"/>
          </a:p>
        </p:txBody>
      </p:sp>
      <p:pic>
        <p:nvPicPr>
          <p:cNvPr id="129" name="Google Shape;12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209" y="152400"/>
            <a:ext cx="381803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/>
              <a:t>Поль Гоген</a:t>
            </a:r>
            <a:r>
              <a:rPr lang="ru"/>
              <a:t>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•1848-1903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•витражность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•локальный цвет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•повлиял на фовистов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5" name="Google Shape;13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443" y="152400"/>
            <a:ext cx="3651509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/>
              <a:t>Поль Сезанн</a:t>
            </a:r>
            <a:r>
              <a:rPr lang="ru"/>
              <a:t>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•1839-1906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•разобрал все на простые формы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(шар,куб,цилиндр)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•повлиял на кубистов</a:t>
            </a:r>
            <a:endParaRPr/>
          </a:p>
        </p:txBody>
      </p:sp>
      <p:pic>
        <p:nvPicPr>
          <p:cNvPr id="141" name="Google Shape;1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22600"/>
            <a:ext cx="4634700" cy="3098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1841 год</a:t>
            </a: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Джон Рэнд</a:t>
            </a:r>
            <a:endParaRPr sz="3000"/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/>
              <a:t>Запатентовал тюбик для краски.</a:t>
            </a:r>
            <a:endParaRPr sz="20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8" name="Google Shape;14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7130" y="316275"/>
            <a:ext cx="6386870" cy="425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500" b="1"/>
              <a:t>Сэр Генри Коул</a:t>
            </a:r>
            <a:endParaRPr sz="2500" b="1"/>
          </a:p>
        </p:txBody>
      </p:sp>
      <p:pic>
        <p:nvPicPr>
          <p:cNvPr id="154" name="Google Shape;15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235" y="538163"/>
            <a:ext cx="3286125" cy="406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9075" y="335764"/>
            <a:ext cx="7105845" cy="447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1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Примеры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564811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69611" y="152400"/>
            <a:ext cx="4121989" cy="4649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910723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5523" y="152400"/>
            <a:ext cx="3776078" cy="45514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🔸начало</a:t>
            </a:r>
            <a:r>
              <a:rPr lang="ru" dirty="0" smtClean="0"/>
              <a:t>➡1872 </a:t>
            </a:r>
            <a:r>
              <a:rPr lang="ru" dirty="0"/>
              <a:t>год        </a:t>
            </a:r>
            <a:r>
              <a:rPr lang="ru" dirty="0" smtClean="0"/>
              <a:t>конец 1886 </a:t>
            </a:r>
            <a:r>
              <a:rPr lang="ru" dirty="0"/>
              <a:t>год🔸</a:t>
            </a:r>
            <a:endParaRPr dirty="0"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>
            <a:off x="311700" y="136451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 dirty="0"/>
              <a:t>От французского «впечатление»</a:t>
            </a:r>
            <a:r>
              <a:rPr lang="ru" sz="2800" b="1" dirty="0" smtClean="0"/>
              <a:t>➡ </a:t>
            </a:r>
            <a:r>
              <a:rPr lang="ru" sz="2800" b="1" dirty="0"/>
              <a:t>impressionisme.</a:t>
            </a:r>
            <a:endParaRPr sz="2800" b="1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800" b="1" dirty="0"/>
              <a:t>Данный термин был впервые озвучен и создан Луи Леруа (критик).</a:t>
            </a:r>
            <a:endParaRPr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Характерные черты</a:t>
            </a:r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body" idx="2"/>
          </p:nvPr>
        </p:nvSpPr>
        <p:spPr>
          <a:xfrm>
            <a:off x="5019010" y="322801"/>
            <a:ext cx="3837000" cy="449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/>
          </a:p>
          <a:p>
            <a:pPr marL="457200" lvl="0" indent="-355600" algn="l" rtl="0">
              <a:spcBef>
                <a:spcPts val="80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Жизнерадостность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Свет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Работают на пленэре (свежий воздух)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Размытые очертания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Светлые тона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Накладывают краску мелкими мазками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Нужно смотреть на расстоянии 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ru" sz="2000"/>
              <a:t>Изображают городскую жизнь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Эдуард Мане</a:t>
            </a:r>
            <a:r>
              <a:rPr lang="ru"/>
              <a:t/>
            </a:r>
            <a:br>
              <a:rPr lang="ru"/>
            </a:b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Вдохновил импрессионистов, но сам себя таковым не считал. 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/>
              <a:t>Был зачинщиком революций в искусстве.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183" y="152400"/>
            <a:ext cx="3892465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/>
              <a:t>Клод Моне</a:t>
            </a:r>
            <a:endParaRPr sz="28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800" b="1"/>
              <a:t>•1840-1926</a:t>
            </a:r>
            <a:endParaRPr sz="28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800" b="1"/>
              <a:t>•знаменитые «Кувшинки»</a:t>
            </a:r>
            <a:endParaRPr sz="28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800" b="1"/>
              <a:t>• «Стога сена»</a:t>
            </a:r>
            <a:endParaRPr sz="28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800" b="1"/>
          </a:p>
        </p:txBody>
      </p:sp>
      <p:pic>
        <p:nvPicPr>
          <p:cNvPr id="94" name="Google Shape;9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63397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/>
              <a:t>Камиль Писсаро</a:t>
            </a:r>
            <a:endParaRPr sz="24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400" b="1"/>
              <a:t>•1830-1903</a:t>
            </a:r>
            <a:endParaRPr sz="24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400" b="1"/>
              <a:t>•Париж</a:t>
            </a:r>
            <a:endParaRPr sz="2400" b="1"/>
          </a:p>
        </p:txBody>
      </p:sp>
      <p:pic>
        <p:nvPicPr>
          <p:cNvPr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81338"/>
            <a:ext cx="4634701" cy="27808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/>
              <a:t>Пьер Огюст Ренуар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•1841-1919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•портреты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•дети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500" b="1"/>
              <a:t>•женщины</a:t>
            </a:r>
            <a:endParaRPr sz="2500" b="1"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19725"/>
            <a:ext cx="4634699" cy="4104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 b="1"/>
              <a:t>Эдгар Дега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•1834-1917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•балет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 b="1"/>
              <a:t>•женщины</a:t>
            </a:r>
            <a:endParaRPr sz="2500" b="1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500" b="1"/>
              <a:t>•лошади</a:t>
            </a:r>
            <a:endParaRPr sz="2500" b="1"/>
          </a:p>
        </p:txBody>
      </p:sp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402125"/>
            <a:ext cx="4419600" cy="43392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Пост-импрессионисты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Экран (16:9)</PresentationFormat>
  <Paragraphs>54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Lato</vt:lpstr>
      <vt:lpstr>Playfair Display</vt:lpstr>
      <vt:lpstr>Coral</vt:lpstr>
      <vt:lpstr>Импрессионизм </vt:lpstr>
      <vt:lpstr>🔸начало➡1872 год        конец 1886 год🔸</vt:lpstr>
      <vt:lpstr>Характерные черты</vt:lpstr>
      <vt:lpstr>Слайд 4</vt:lpstr>
      <vt:lpstr>Слайд 5</vt:lpstr>
      <vt:lpstr>Слайд 6</vt:lpstr>
      <vt:lpstr>Слайд 7</vt:lpstr>
      <vt:lpstr>Слайд 8</vt:lpstr>
      <vt:lpstr>Пост-импрессионисты</vt:lpstr>
      <vt:lpstr>Слайд 10</vt:lpstr>
      <vt:lpstr>Слайд 11</vt:lpstr>
      <vt:lpstr>Слайд 12</vt:lpstr>
      <vt:lpstr>1841 год Джон Рэнд</vt:lpstr>
      <vt:lpstr>Слайд 14</vt:lpstr>
      <vt:lpstr>Слайд 15</vt:lpstr>
      <vt:lpstr>Примеры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Импрессионизм </dc:title>
  <cp:lastModifiedBy>Михаил</cp:lastModifiedBy>
  <cp:revision>3</cp:revision>
  <dcterms:modified xsi:type="dcterms:W3CDTF">2020-12-02T11:38:55Z</dcterms:modified>
</cp:coreProperties>
</file>