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303" r:id="rId4"/>
    <p:sldId id="304" r:id="rId5"/>
    <p:sldId id="263" r:id="rId6"/>
    <p:sldId id="258" r:id="rId7"/>
    <p:sldId id="264" r:id="rId8"/>
    <p:sldId id="265" r:id="rId9"/>
    <p:sldId id="266" r:id="rId10"/>
    <p:sldId id="284" r:id="rId11"/>
    <p:sldId id="305" r:id="rId12"/>
    <p:sldId id="306" r:id="rId13"/>
    <p:sldId id="307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0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76F18-ACC2-4799-8298-D7EEE4801084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BA838-9555-4D86-9B3F-D4CD39FF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71158" y="285728"/>
            <a:ext cx="7272808" cy="4286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«ИССЛЕДОВАТЕЛЬСКАЯ ДЕЯТЕЛЬНОСТЬ КАК СРЕДСТВО ТВОРЧЕСКОГО ПОТЕНЦИАЛА УЧАСТНИКОВ ОБРОЗОВАТЕЛЬНОГО ПРОЦЕССА.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071678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Результативность опыта</a:t>
            </a:r>
            <a:endParaRPr lang="ru-RU" sz="4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83568" y="506795"/>
            <a:ext cx="806489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1.Конференция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«Здоровый образ жизни»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7544" y="1268760"/>
            <a:ext cx="8208912" cy="48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Учредители конференции: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Вечерняя (сменная)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общеобразовательная школа №3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Методическое объединение естественно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научных  дисциплин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Ответственные исполнители: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Гаврилова Елена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Ревмировна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Яновская Галина Вячеславовна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Протасова Татьяна Васильевна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 конференции: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Развитие интереса учащихся к исследовательской деятельности в области здоровьесбережения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Задачи конференции: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Формирование  мировоззрения здоровьесбережения  школьников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Выявление учащихся, способных к исследовательской работе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Развитие творческих способностей учащихся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Формирование навыков проведения и презентации работ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Развитие навыков ведения научной дискуссии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Направление деятельности (секции):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en-US" sz="11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.« Вредные привычки»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1«Спирты и здоровье» Петров Алексей 12а, н.р. Протасова Т.В.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2 «Курение»  Беспалов Михаил 9а, н.р. Яновская Г.В.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3 « Наркомания и здоровый образ жизни несовместимы»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Салисов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Р. 12а,                                н.р.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Стаценко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О.П.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4  «Вредные привычки»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Бабуев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Александр, н.р. Лаврина Р.Н.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en-US" sz="11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«Здоровый образ жизни»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1«Компьютерная зависимость»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Цыденжапов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В. 12а, н.р.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Болдырев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А.А.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«Здоровье сберегающие технологии»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Горенков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В. 10б, н.р.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Цыбикова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Т.И.                                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 «НТП и его влияние на здоровье» Мальцев С. 10б,  н.р.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Митыпов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Л.С.                                                                             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  «Здоровый образ жизни»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Цейзер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А. 12а, н.р. Гаврилова Е.Р.                                       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043608" y="475846"/>
            <a:ext cx="810039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«ПО СЛЕДАМ КАПИТАНА ГРАНТА»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Базолей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Георгий., ученик  10 "а"класса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755576" y="1105438"/>
            <a:ext cx="741682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Объект исследования: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маршрут кругосветного путешествия героев романа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Жюль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Верна «Дети капитана Гранта»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Предмет исследования: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роман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Жюль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Верна «Дети капитана Гранта»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Методы: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анализ литературного источника, систематизация знаний, сравнение, исследование, обобщение, картографический.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изучить маршрут кругосветного путешествия героев  романа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Жюль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Верна «Дети капитана Гранта» и сравнить его с современной действительностью.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755576" y="2890953"/>
            <a:ext cx="75608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процессе исследования в соответствии с его целью применялись теоретические и эмпирические методы.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Теоретические методы: анализ и синтез, восхождение от абстрактного к конкретному, системный подход.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Эмпирические методы: изучение и обобщение практики.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Экспериментальные методы (констатирующий, диагностический). Статистический метод (обработка результатов).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процессе работы над проектом Георгием были приобретены богатые сведения по географии  материков и островов мира, флоре и фауне разных континентов. Он еще раз убедился, насколько необъятна и неповторима наша планета, сколько интересных и таинственных уголков природы скрыто от людского взгляда.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755576" y="765297"/>
            <a:ext cx="76328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«Огни Святого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Эльма-реальная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тайна или таинственная  реальность»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ученик 11</a:t>
            </a:r>
            <a:r>
              <a:rPr kumimoji="0" lang="ru-RU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класса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Данченко Роман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827584" y="1340759"/>
            <a:ext cx="727280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Цели и задачи представленной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1). Ближе познакомиться с загадочным, но реальным природным явлением – огнями святого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Эльма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рассказать об истории знакомства с ним людей Земли.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2). Показать необычность данного явления, его красоту.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3). Привести примеры очевидцев, описавших свои эмоции при встрече с «таинственными» огнями и доказательства неопасности встреч с этим природным явлением.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4). Рассмотреть физическую природу феномена и представить разные версии, его объясняющие.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5). Рассказать о встречах А. В. Пастухова и В.Б.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Корзуна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известных   исследователей Кавказа, с огнями святого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Эльма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Приэльбрусье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6). Представить высказывания альпинистов, встречавшихся с этим удивительным явлением природы чаще всех.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7). Объяснить какое отношение к огням святого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Эльма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имеют молнии – шаровые и линейные и почему город Кисловодск называют «гнездом молний».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8). Рассказать о том, где на Кавказе и на КМВ встречается столь необычная природная тайна и почему.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9). Пояснить людям, встречающимся с огнями святого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Эльма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 правила поведения и восприятия данного природного явления.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10). Представить результаты своих исследований в виде этой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9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Исследовательская работа на тему «Оценка загрязнённости пищевых продуктов спорами грибов»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340769"/>
            <a:ext cx="603041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Выполнение работы: образцы хлебобулочных продуктов подвергали поверхностной стерилизации в течении 5 секунд в пламени горелки. Чашки Петри и фильтровальную бумагу предварительно стерилизовали.</a:t>
            </a:r>
          </a:p>
        </p:txBody>
      </p:sp>
      <p:pic>
        <p:nvPicPr>
          <p:cNvPr id="7" name="Picture 6" descr="C:\Users\Галина\Desktop\IMG_29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3816424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Галина\Desktop\IMG_29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420889"/>
            <a:ext cx="36724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59632" y="4653137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ходе проведённого нами исследования, я убедился,  что плесень может расти на различных субстратах, а её споры могут быстро распространятся, и долго сохраняться в пищевых продуктах, ожидая благоприятных условий, для того чтобы прорасти. Выяснил также, что продукты могут быть загрязнены спорами плесени в разной степени.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20688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Исследовательский проект на тему 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Влияние дефицита йода на умственную работоспособность и школьную успеваемость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7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1. Познакомиться с биологической ролью йода в организме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человека.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2. Выяснить влияет ли  недостаток йода в организме на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успеваемость учащихся.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3. Провести пробы на содержание йода в организме у учеников  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школы.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4. Выяснить проводят ли ученики профилактику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йододефицита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5. Выявить причины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йододефицита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у школьников, последствия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нехватки йода.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6. Помочь ребятам улучшить умственную работоспособность,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память и внимание.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7. Разработать рекомендации по профилактике </a:t>
            </a:r>
            <a:r>
              <a:rPr lang="ru-RU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йододефицита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8. Создать информационный буклет,  о мерах профилактики   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нехватки йода.</a:t>
            </a:r>
            <a:b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7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исследования содержания йода в организме учащихся.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124744"/>
          <a:ext cx="7728520" cy="3709468"/>
        </p:xfrm>
        <a:graphic>
          <a:graphicData uri="http://schemas.openxmlformats.org/drawingml/2006/table">
            <a:tbl>
              <a:tblPr/>
              <a:tblGrid>
                <a:gridCol w="2577583"/>
                <a:gridCol w="2577583"/>
                <a:gridCol w="2573354"/>
              </a:tblGrid>
              <a:tr h="42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Йодная сетка исчезла через 1 час.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19%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14%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0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Йодная сетка исчезла через </a:t>
                      </a:r>
                      <a:r>
                        <a:rPr lang="ru-RU" sz="1600" b="1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часа.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38%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31%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0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Йодная сетка исчезла через </a:t>
                      </a:r>
                      <a:r>
                        <a:rPr lang="ru-RU" sz="1600" b="1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3 </a:t>
                      </a: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часа.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32%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35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Йодная сетка не исчезла в течении дня.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18%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23%</a:t>
                      </a:r>
                      <a:endParaRPr lang="ru-RU" sz="160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054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НАЧАЛО ЭКСПЕРИМЕНТА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КОНЕЦ </a:t>
                      </a:r>
                      <a:endParaRPr lang="ru-RU" sz="1600" b="1" i="1" dirty="0" smtClean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ЭКСПЕРИМЕНТА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74455"/>
            <a:ext cx="799288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Проблема </a:t>
            </a:r>
            <a:r>
              <a:rPr lang="ru-RU" dirty="0" err="1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йододефицита</a:t>
            </a:r>
            <a:r>
              <a:rPr lang="ru-RU" dirty="0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 существует и является актуальной для нашего региона.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Franklin Gothic Demi Cond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2. Недостаток йода в организме приводит к  снижению памяти, внимания, развитию слабости, быстрой утомляемости,  частым простудным заболеваниям, а также существенно снижает умственные способности учащихся.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Franklin Gothic Demi Cond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3.Выявлена зависимость между невысокой успеваемостью учащихся и недостаточным содержанием йода в их организме.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Franklin Gothic Demi Cond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4. Если регулярно принимать препараты йода, можно повысить умственные способности и школьную успеваемость у учащихся.</a:t>
            </a:r>
            <a:endParaRPr lang="ru-RU" dirty="0" smtClean="0">
              <a:latin typeface="Franklin Gothic Demi Cond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География\Тункинская доли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География\тунка1\ordynskiedospeni2zl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60507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57560" y="3244334"/>
            <a:ext cx="2228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Дорога Чингисхана</a:t>
            </a:r>
            <a:endParaRPr lang="ru-RU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756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692697"/>
            <a:ext cx="77768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хочу, чтобы все жители Республики Бурятии, сохранили этот маленький тихий уголок природы. Ведь соприкосновение с природой делает человека богаче и душевнее. Познав и Увидев эту красоту, человек не когда не будет вести себя небрежно с окружающей его природой, наносить ей непоправимый вред. Наш долг перед потомками – сберечь прекрасную природу нашей уникальной долины от гибели и уничтожения.</a:t>
            </a:r>
          </a:p>
          <a:p>
            <a:r>
              <a:rPr lang="ru-RU" b="1" dirty="0" smtClean="0"/>
              <a:t>Дорога Чингисхана</a:t>
            </a:r>
          </a:p>
          <a:p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Поэтому обращаюсь ко всем людям, чтобы берегли природу  не засоряли ее.</a:t>
            </a:r>
          </a:p>
          <a:p>
            <a:endParaRPr lang="ru-RU" dirty="0" smtClean="0"/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</a:t>
            </a:r>
            <a:r>
              <a:rPr lang="ru-RU" dirty="0" smtClean="0"/>
              <a:t> – это красота, здоровье</a:t>
            </a:r>
            <a:endParaRPr lang="ru-RU" dirty="0"/>
          </a:p>
        </p:txBody>
      </p:sp>
      <p:pic>
        <p:nvPicPr>
          <p:cNvPr id="4" name="Picture 3" descr="F:\тунка\normal_ch_h_2_2_sm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73015"/>
            <a:ext cx="4608512" cy="304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785794"/>
            <a:ext cx="728667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«ЦЕЛЬ ОБУЧЕНИЯ УЧАЩЕГОСЯ СОСТОИТ В ТОМ, ЧТОБЫ СДЕЛАТЬ ЕГО СПОСОБНЫМ РАЗВИВАТЬСЯ ДАЛЬШЕ БЕЗ ПОМОЩИ УЧИТЕЛЯ» 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i="1" dirty="0" smtClean="0"/>
              <a:t>Именно это идея становится ключевым ядром всей образовательной программы.</a:t>
            </a:r>
          </a:p>
          <a:p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5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«Путь в тысячу миль начинается с первого шага…»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34076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Приобретение знаний человечеством – это шаги </a:t>
            </a:r>
            <a:r>
              <a:rPr lang="ru-RU" b="1" dirty="0" err="1" smtClean="0"/>
              <a:t>креативного</a:t>
            </a:r>
            <a:r>
              <a:rPr lang="ru-RU" b="1" dirty="0" smtClean="0"/>
              <a:t> мышления отдельных личностей.</a:t>
            </a:r>
            <a:endParaRPr lang="ru-RU" b="1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8966">
            <a:off x="898545" y="2374300"/>
            <a:ext cx="2816462" cy="3242760"/>
          </a:xfrm>
          <a:prstGeom prst="rect">
            <a:avLst/>
          </a:prstGeom>
          <a:noFill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041650">
            <a:off x="4049011" y="3299771"/>
            <a:ext cx="1569212" cy="1519238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47951">
            <a:off x="5934105" y="2715321"/>
            <a:ext cx="2462887" cy="2479612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7544" y="2204864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19944" y="2357264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>
            <a:off x="3707904" y="5157192"/>
            <a:ext cx="2304256" cy="7200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71158" y="500042"/>
            <a:ext cx="7272808" cy="4286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908720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География – уникальная наука, способствующая формированию мировоззрения и мироощущения человека.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11560" y="551966"/>
            <a:ext cx="813690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Основной целью моей работы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по данной теме является - создание условий для развития творческой личности, её самоопределения и самореализации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интереса к исследовательской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Способствовать развитию самостоятельности и творчества в исследовательской деятельности, составлении проектов, определении целей и задач, при анализе и обобщении материала, формулировке выводов;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Овладевать умениями видеть проблемы, выдвигать гипотезы, прогнозировать ситуацию или проблему;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Обучить применению информационно-коммуникационных технологий для презентации собственных исследований;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Формировать национальное самосознание через привитие патриотических чувств, любви к своему родному краю;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Развивать критическое и творческое мышление;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Вовлекать обучающихся в практическую деятельность по изучению природных и социально-экономических закономерностей и решению геоэкологических проблем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827584" y="873955"/>
            <a:ext cx="777686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Исследовательскую деятельность обучающихся на уроке и во внеурочное время разделила на несколько видов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 учебном занятии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 применение исследовательского метода обучения, нетрадиционные формы занятий, задания исследовательского характера.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поисковым методам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я отношу: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учебный диалог, решение проблемных или исследовательских задач.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Учебный диалог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представляет собой систему вопросов поисковой направленности.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Примерная схема диалога на моих уроках выглядит следующим образом: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Создание проблемной ситуации, формулирование проблемной задачи.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Система вопросов и заданий, выполнение которых обеспечивает решение поставленной задачи.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Вывод, подводящий результат беседы. Он может сопровождаться формулированием правил логики исследования.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8594" t="23437" r="15625" b="13750"/>
          <a:stretch>
            <a:fillRect/>
          </a:stretch>
        </p:blipFill>
        <p:spPr bwMode="auto">
          <a:xfrm flipH="1">
            <a:off x="395535" y="188640"/>
            <a:ext cx="82809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47664" y="1507006"/>
            <a:ext cx="684076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Форма работы может быть индивидуальной, парной или групповой. Наиболее эффективными являются индивидуальные исследования учеников. Руководствуясь своими познавательными интересами и возможностями, а также советами-рекомендациями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учителя,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обучающиеся готовят творческие отчёты и доклады.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Развитию навыков исследовательской деятельности способствуют нетрадиционные формы занятий: урок деловая игра, урок – путешествие, уроки-семинары, уроки-практикумы.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547664" y="3479668"/>
            <a:ext cx="67687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Урок – деловая игра.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«Если бы я был управляющим компании», «Если бы я был губернатором области». Обучающимся заранее дается задание. Индивидуальное или групповое. Самостоятельно они решают экономические, экологические, социальные проблемы. Пытаются найти выход и предлагают свои пути решения проблем. На таких занятиях ребята учатся диалогу, проявляют лидерские качества, учатся работать в коллективе, объективно оценивать вклад каждого из участников группы.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87624" y="687805"/>
            <a:ext cx="64807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Исследовательский метод рассчитан на самостоятельность обучающихся.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Деятельность же учителя состоит в подготовке заданий, которые бы обеспечивали творческое применение знаний, в осуществлении консультативной помощи и контроля.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259632" y="2198409"/>
            <a:ext cx="61206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Этапы процесса исследования: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Наблюдение и изучение фактов и явлений.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2.Определение непонятных или противоречивых явлений (постановка проблемы).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Выдвижение гипотез.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4. Построение плана исследования.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5. Осуществление этого плана.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6. Формулирование решения, объяснение.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7. Проверка решения.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8.Практические выводы о возможности и необходимости применения полученных знаний.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8594" t="23437" r="15625" b="13750"/>
          <a:stretch>
            <a:fillRect/>
          </a:stretch>
        </p:blipFill>
        <p:spPr bwMode="auto">
          <a:xfrm flipH="1">
            <a:off x="-1" y="0"/>
            <a:ext cx="45037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43608" y="799493"/>
            <a:ext cx="7272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Какими могут быть темы исследований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Фантастические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относящиеся к несуществующим, фантастическим объектам и явлениям.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Экспериментальные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–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предполагающие проведение собственных наблюдений и экспериментов.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Теоретические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–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касающиеся изучения и обобщения сведений, фактов, материалов, содержащихся в разных источниках.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971600" y="2518826"/>
            <a:ext cx="74888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Обязательно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должны соблюдаться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правила выбора темы исследования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Тема должна быть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выполнима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решение её должно принести участникам исследования реальную пользу.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Тема должна быть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интересна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ученику, должна увлекать его.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Тема должна быть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оригинальной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в ней необходим элемент неожиданности, необычности.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Тема должна быть такой, чтобы работа могла быть выполнена качественно, но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относительно быстро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Помогая учащемуся выбрать тему, старайтесь сами держаться ближе к той сфере, в которой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сами чувствуете себя одарённым.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Педагог тоже должен чувствовать себя исследователем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8594" t="23437" r="15625" b="13750"/>
          <a:stretch>
            <a:fillRect/>
          </a:stretch>
        </p:blipFill>
        <p:spPr bwMode="auto">
          <a:xfrm flipH="1">
            <a:off x="-1" y="0"/>
            <a:ext cx="45037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ello_html_m6b47e38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6672"/>
            <a:ext cx="73448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8594" t="23437" r="15625" b="13750"/>
          <a:stretch>
            <a:fillRect/>
          </a:stretch>
        </p:blipFill>
        <p:spPr bwMode="auto">
          <a:xfrm flipH="1">
            <a:off x="-1" y="0"/>
            <a:ext cx="45037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15616" y="965649"/>
            <a:ext cx="705678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Продолжительность исследовательской работы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По продолжительности я выделяю несколько видов исследовательских работ: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Мини-работы, рассчитанные на один урок.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Краткосрочные – на изучение одной темы в течение нескольких уроков.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Недельные.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Среднесрочные – продолжительностью в одну четверть.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Долгосрочные - выполняются в течение всего учебного года.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15616" y="2934464"/>
            <a:ext cx="7056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Исследовательская деятельность во внеурочное время.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Написание исследовательской работы, участие в олимпиадах, конкурсах, учебные проекты.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1308</Words>
  <Application>Microsoft Office PowerPoint</Application>
  <PresentationFormat>Экран (4:3)</PresentationFormat>
  <Paragraphs>147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104</cp:revision>
  <dcterms:created xsi:type="dcterms:W3CDTF">2013-08-20T23:50:31Z</dcterms:created>
  <dcterms:modified xsi:type="dcterms:W3CDTF">2019-04-14T13:48:38Z</dcterms:modified>
</cp:coreProperties>
</file>