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7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3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9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2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33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4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1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4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3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3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0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D858-A6A7-4FB2-893D-A31C21EB30D2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15374-76D6-446A-AA72-8D5EA621D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8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                      Из опыта работы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Александрова Инга Владимировна, учитель математики и физики МКОУ «Третьяковская СОШ</a:t>
            </a:r>
            <a:r>
              <a:rPr lang="ru-RU" dirty="0" smtClean="0"/>
              <a:t>»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Методическая тема «Применение элементов современных технологий на уроках математики и физики»</a:t>
            </a:r>
          </a:p>
        </p:txBody>
      </p:sp>
    </p:spTree>
    <p:extLst>
      <p:ext uri="{BB962C8B-B14F-4D97-AF65-F5344CB8AC3E}">
        <p14:creationId xmlns:p14="http://schemas.microsoft.com/office/powerpoint/2010/main" val="101686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Инновационно</a:t>
            </a:r>
            <a:r>
              <a:rPr lang="ru-RU" dirty="0" smtClean="0"/>
              <a:t>-коммуникативные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  Использование ИКТ позволяет:</a:t>
            </a:r>
          </a:p>
          <a:p>
            <a:r>
              <a:rPr lang="ru-RU" sz="3200" dirty="0"/>
              <a:t>о</a:t>
            </a:r>
            <a:r>
              <a:rPr lang="ru-RU" sz="3200" dirty="0" smtClean="0"/>
              <a:t>беспечить наглядность на уроке;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делать процесс обучения более ярким, интересным, увлекательным;</a:t>
            </a:r>
          </a:p>
          <a:p>
            <a:r>
              <a:rPr lang="ru-RU" sz="3200" dirty="0"/>
              <a:t>р</a:t>
            </a:r>
            <a:r>
              <a:rPr lang="ru-RU" sz="3200" dirty="0" smtClean="0"/>
              <a:t>асширить возможности визуализации учебного материала.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4468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уровневой дифференциации и индивидуализации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Применение данной технологии позволяет:</a:t>
            </a:r>
          </a:p>
          <a:p>
            <a:r>
              <a:rPr lang="ru-RU" sz="3200" dirty="0"/>
              <a:t>о</a:t>
            </a:r>
            <a:r>
              <a:rPr lang="ru-RU" sz="3200" dirty="0" smtClean="0"/>
              <a:t>беспечить более прочное и глубокое усвоение знаний;</a:t>
            </a:r>
          </a:p>
          <a:p>
            <a:r>
              <a:rPr lang="ru-RU" sz="3200" dirty="0"/>
              <a:t>о</a:t>
            </a:r>
            <a:r>
              <a:rPr lang="ru-RU" sz="3200" dirty="0" smtClean="0"/>
              <a:t>беспечить развитие индивидуальных способностей; </a:t>
            </a:r>
          </a:p>
          <a:p>
            <a:r>
              <a:rPr lang="ru-RU" sz="3200" dirty="0" smtClean="0"/>
              <a:t>обеспечить развитие самостоятельного творческого мышления.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0738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проблемного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Технология проблемного обучения позволяет:</a:t>
            </a:r>
          </a:p>
          <a:p>
            <a:r>
              <a:rPr lang="ru-RU" sz="3200" dirty="0"/>
              <a:t>н</a:t>
            </a:r>
            <a:r>
              <a:rPr lang="ru-RU" sz="3200" dirty="0" smtClean="0"/>
              <a:t>ацеливать учащихся на поиск и решение сложных вопросов, требующих актуализации знаний;</a:t>
            </a:r>
          </a:p>
          <a:p>
            <a:r>
              <a:rPr lang="ru-RU" sz="3200" dirty="0"/>
              <a:t>м</a:t>
            </a:r>
            <a:r>
              <a:rPr lang="ru-RU" sz="3200" dirty="0" smtClean="0"/>
              <a:t>отивировать учащихся на преодоление трудностей, связанных с выполнением нового задания.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937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Здоровьесберегающие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Данные технологии позволяют:</a:t>
            </a:r>
          </a:p>
          <a:p>
            <a:r>
              <a:rPr lang="ru-RU" sz="3200" dirty="0"/>
              <a:t>р</a:t>
            </a:r>
            <a:r>
              <a:rPr lang="ru-RU" sz="3200" dirty="0" smtClean="0"/>
              <a:t>авномерно во время урока распределять различные виды знаний;</a:t>
            </a:r>
          </a:p>
          <a:p>
            <a:r>
              <a:rPr lang="ru-RU" sz="3200" dirty="0"/>
              <a:t>н</a:t>
            </a:r>
            <a:r>
              <a:rPr lang="ru-RU" sz="3200" dirty="0" smtClean="0"/>
              <a:t>е нанести вреда здоровью учащихся; формировать у учащихся культуру здоровья, личностных качеств, способствующих его сохранению и укреплению;</a:t>
            </a:r>
          </a:p>
          <a:p>
            <a:r>
              <a:rPr lang="ru-RU" sz="3200" dirty="0"/>
              <a:t>м</a:t>
            </a:r>
            <a:r>
              <a:rPr lang="ru-RU" sz="3200" dirty="0" smtClean="0"/>
              <a:t>отивация на ведение здорового образа жизни.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2602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      </a:t>
            </a:r>
            <a:r>
              <a:rPr lang="ru-RU" sz="3200" smtClean="0"/>
              <a:t>Математику </a:t>
            </a:r>
            <a:r>
              <a:rPr lang="ru-RU" sz="3200" dirty="0" smtClean="0"/>
              <a:t>как предмет любят не все учащиеся, а тем более понимают. Но если учитель старается применять различные методики, старается достучаться до каждого ученика, это не проходит бесследно.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Относясь к ученику как к личности, вы всегда получите отклик от ребёнка. И во взаимном сотрудничестве добьётесь успеха.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5209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68171"/>
            <a:ext cx="9144000" cy="5521911"/>
          </a:xfrm>
        </p:spPr>
        <p:txBody>
          <a:bodyPr/>
          <a:lstStyle/>
          <a:p>
            <a:pPr algn="l"/>
            <a:r>
              <a:rPr lang="ru-RU" dirty="0" smtClean="0"/>
              <a:t>        </a:t>
            </a:r>
            <a:r>
              <a:rPr lang="ru-RU" sz="4000" dirty="0" smtClean="0"/>
              <a:t>Что является целью образования?</a:t>
            </a:r>
          </a:p>
          <a:p>
            <a:pPr algn="l"/>
            <a:endParaRPr lang="ru-RU" sz="4000" dirty="0" smtClean="0"/>
          </a:p>
          <a:p>
            <a:pPr algn="l"/>
            <a:r>
              <a:rPr lang="ru-RU" sz="3200" dirty="0" smtClean="0"/>
              <a:t>   ·  Побуждать учащихся к добыче знаний.</a:t>
            </a:r>
          </a:p>
          <a:p>
            <a:pPr algn="l"/>
            <a:r>
              <a:rPr lang="ru-RU" sz="3200" dirty="0" smtClean="0"/>
              <a:t>   </a:t>
            </a:r>
            <a:r>
              <a:rPr lang="ru-RU" sz="3200" dirty="0"/>
              <a:t>· </a:t>
            </a:r>
            <a:r>
              <a:rPr lang="ru-RU" sz="3200" dirty="0" smtClean="0"/>
              <a:t>Развивать умение учащихся находить информацию и пользоваться ею.</a:t>
            </a:r>
          </a:p>
          <a:p>
            <a:pPr algn="l"/>
            <a:r>
              <a:rPr lang="ru-RU" sz="3200" dirty="0"/>
              <a:t> </a:t>
            </a:r>
            <a:r>
              <a:rPr lang="ru-RU" sz="3200" dirty="0" smtClean="0"/>
              <a:t>  · Прививать умение работать в команде, использовать сильные стороны каждого члена команды.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387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образовательные технологии предполагают: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а</a:t>
            </a:r>
            <a:r>
              <a:rPr lang="ru-RU" sz="3600" dirty="0" smtClean="0"/>
              <a:t>ктивное вовлечение учащихся в учебный процесс;</a:t>
            </a:r>
          </a:p>
          <a:p>
            <a:r>
              <a:rPr lang="ru-RU" sz="3600" dirty="0"/>
              <a:t>н</a:t>
            </a:r>
            <a:r>
              <a:rPr lang="ru-RU" sz="3600" dirty="0" smtClean="0"/>
              <a:t>аличие обратной связи;</a:t>
            </a:r>
          </a:p>
          <a:p>
            <a:r>
              <a:rPr lang="ru-RU" sz="3600" dirty="0"/>
              <a:t>и</a:t>
            </a:r>
            <a:r>
              <a:rPr lang="ru-RU" sz="3600" dirty="0" smtClean="0"/>
              <a:t>спользование различных ресурсов для организации продуктивной учебной деятельности учащихся;</a:t>
            </a:r>
          </a:p>
          <a:p>
            <a:r>
              <a:rPr lang="ru-RU" sz="3600" dirty="0"/>
              <a:t>о</a:t>
            </a:r>
            <a:r>
              <a:rPr lang="ru-RU" sz="3600" dirty="0" smtClean="0"/>
              <a:t>бладание цифровой грамотностью.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462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 есть и «подводные камни»: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т</a:t>
            </a:r>
            <a:r>
              <a:rPr lang="ru-RU" sz="3200" dirty="0" smtClean="0"/>
              <a:t>ехнологии (цифровые) могут отвлекать учащегося от учебного процесса;</a:t>
            </a:r>
          </a:p>
          <a:p>
            <a:r>
              <a:rPr lang="ru-RU" sz="3200" dirty="0"/>
              <a:t>н</a:t>
            </a:r>
            <a:r>
              <a:rPr lang="ru-RU" sz="3200" dirty="0" smtClean="0"/>
              <a:t>е надо ставить применение технологий самоцелью;</a:t>
            </a:r>
          </a:p>
          <a:p>
            <a:r>
              <a:rPr lang="ru-RU" sz="3200" dirty="0"/>
              <a:t>и</a:t>
            </a:r>
            <a:r>
              <a:rPr lang="ru-RU" sz="3200" dirty="0" smtClean="0"/>
              <a:t>ногда применение технологий отнимает очень много сил и времени.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1322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«Если мы учим сегодня так, как учили вчера, мы крадём у наших детей завтра».                                                                   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                                                                                                                      </a:t>
            </a:r>
            <a:r>
              <a:rPr lang="ru-RU" sz="2800" dirty="0" smtClean="0"/>
              <a:t>Ю. </a:t>
            </a:r>
            <a:r>
              <a:rPr lang="ru-RU" sz="2800" dirty="0" err="1" smtClean="0"/>
              <a:t>Дьюи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ученик                                                            учитель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учебник                                                          учебник</a:t>
            </a: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учитель                                                           ученик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847208" y="32225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7927759" y="3932808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1930553" y="2318551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256" y="3844925"/>
            <a:ext cx="5175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759" y="2291763"/>
            <a:ext cx="5175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279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Подготовка активных личностей, способных решать жизненные проблемы, действовать в нестандартных ситуациях, самостоятельно думать и принимать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34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современного образования: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г</a:t>
            </a:r>
            <a:r>
              <a:rPr lang="ru-RU" sz="3200" dirty="0" err="1" smtClean="0"/>
              <a:t>уманизация</a:t>
            </a:r>
            <a:r>
              <a:rPr lang="ru-RU" sz="3200" dirty="0" smtClean="0"/>
              <a:t> – усиление внимания к личности каждого ребёнка;</a:t>
            </a:r>
          </a:p>
          <a:p>
            <a:r>
              <a:rPr lang="ru-RU" sz="3200" dirty="0"/>
              <a:t>д</a:t>
            </a:r>
            <a:r>
              <a:rPr lang="ru-RU" sz="3200" dirty="0" smtClean="0"/>
              <a:t>ифференциация и индивидуализация, создание условий для полного проявления и развития способностей каждого школьника;</a:t>
            </a:r>
          </a:p>
          <a:p>
            <a:r>
              <a:rPr lang="ru-RU" sz="3200" dirty="0"/>
              <a:t>д</a:t>
            </a:r>
            <a:r>
              <a:rPr lang="ru-RU" sz="3200" dirty="0" smtClean="0"/>
              <a:t>емократизация – создание предпосылок для развития активности, инициативы и творчества учащихся и педагогов.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2068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Использую элементы следующих педагогических технологий: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</a:t>
            </a:r>
            <a:r>
              <a:rPr lang="ru-RU" sz="3200" dirty="0" smtClean="0"/>
              <a:t>гровые технологии;</a:t>
            </a:r>
          </a:p>
          <a:p>
            <a:r>
              <a:rPr lang="ru-RU" sz="3200" dirty="0"/>
              <a:t>и</a:t>
            </a:r>
            <a:r>
              <a:rPr lang="ru-RU" sz="3200" dirty="0" smtClean="0"/>
              <a:t>нформационно-коммуникативные технологии;</a:t>
            </a:r>
          </a:p>
          <a:p>
            <a:r>
              <a:rPr lang="ru-RU" sz="3200" dirty="0"/>
              <a:t>т</a:t>
            </a:r>
            <a:r>
              <a:rPr lang="ru-RU" sz="3200" dirty="0" smtClean="0"/>
              <a:t>ехнологии уровневой дифференциации и индивидуализации;</a:t>
            </a:r>
          </a:p>
          <a:p>
            <a:r>
              <a:rPr lang="ru-RU" sz="3200" dirty="0"/>
              <a:t>т</a:t>
            </a:r>
            <a:r>
              <a:rPr lang="ru-RU" sz="3200" dirty="0" smtClean="0"/>
              <a:t>ехнологии проблемного обучения;</a:t>
            </a:r>
          </a:p>
          <a:p>
            <a:r>
              <a:rPr lang="ru-RU" sz="3200" dirty="0"/>
              <a:t>з</a:t>
            </a:r>
            <a:r>
              <a:rPr lang="ru-RU" sz="3200" dirty="0" smtClean="0"/>
              <a:t>доровьесберегающие технологии.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9838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Использование игровых технологий позволяет:</a:t>
            </a:r>
          </a:p>
          <a:p>
            <a:r>
              <a:rPr lang="ru-RU" sz="3200" dirty="0"/>
              <a:t>д</a:t>
            </a:r>
            <a:r>
              <a:rPr lang="ru-RU" sz="3200" dirty="0" smtClean="0"/>
              <a:t>остичь единства </a:t>
            </a:r>
            <a:r>
              <a:rPr lang="ru-RU" sz="3200" dirty="0"/>
              <a:t>э</a:t>
            </a:r>
            <a:r>
              <a:rPr lang="ru-RU" sz="3200" dirty="0" smtClean="0"/>
              <a:t>моционального и рационального обучения;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делать процесс наиболее интересным;  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оздать у учащихся хорошее настроение;</a:t>
            </a:r>
          </a:p>
          <a:p>
            <a:r>
              <a:rPr lang="ru-RU" sz="3200" dirty="0"/>
              <a:t>о</a:t>
            </a:r>
            <a:r>
              <a:rPr lang="ru-RU" sz="3200" dirty="0" smtClean="0"/>
              <a:t>блегчить преодоление трудностей в обучении.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15554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478</Words>
  <Application>Microsoft Office PowerPoint</Application>
  <PresentationFormat>Произвольный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Из опыта работы </vt:lpstr>
      <vt:lpstr>Презентация PowerPoint</vt:lpstr>
      <vt:lpstr>Современные образовательные технологии предполагают:</vt:lpstr>
      <vt:lpstr>Но есть и «подводные камни»:</vt:lpstr>
      <vt:lpstr>«Если мы учим сегодня так, как учили вчера, мы крадём у наших детей завтра».                                                                                                                                                                                                                                                          Ю. Дьюи</vt:lpstr>
      <vt:lpstr>                                 Цель:</vt:lpstr>
      <vt:lpstr>Принципы современного образования:</vt:lpstr>
      <vt:lpstr>Использую элементы следующих педагогических технологий:</vt:lpstr>
      <vt:lpstr>Игровые технологии</vt:lpstr>
      <vt:lpstr>Инновационно-коммуникативные технологии</vt:lpstr>
      <vt:lpstr>Технология уровневой дифференциации и индивидуализации</vt:lpstr>
      <vt:lpstr>Технология проблемного обучения</vt:lpstr>
      <vt:lpstr>Здоровьесберегающие технологии</vt:lpstr>
      <vt:lpstr>Заключение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</dc:title>
  <dc:creator>Инга</dc:creator>
  <cp:lastModifiedBy>RePack by Diakov</cp:lastModifiedBy>
  <cp:revision>11</cp:revision>
  <dcterms:created xsi:type="dcterms:W3CDTF">2020-12-02T04:31:41Z</dcterms:created>
  <dcterms:modified xsi:type="dcterms:W3CDTF">2020-12-01T12:50:13Z</dcterms:modified>
</cp:coreProperties>
</file>