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B6AA7-9CD4-4CDE-BB26-2832228C0B95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83AC6-2694-4EBB-BBFF-DE443C26A0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997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B6AA7-9CD4-4CDE-BB26-2832228C0B95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83AC6-2694-4EBB-BBFF-DE443C26A0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5538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B6AA7-9CD4-4CDE-BB26-2832228C0B95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83AC6-2694-4EBB-BBFF-DE443C26A0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1213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B6AA7-9CD4-4CDE-BB26-2832228C0B95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83AC6-2694-4EBB-BBFF-DE443C26A0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0502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B6AA7-9CD4-4CDE-BB26-2832228C0B95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83AC6-2694-4EBB-BBFF-DE443C26A0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1739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B6AA7-9CD4-4CDE-BB26-2832228C0B95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83AC6-2694-4EBB-BBFF-DE443C26A0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5176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B6AA7-9CD4-4CDE-BB26-2832228C0B95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83AC6-2694-4EBB-BBFF-DE443C26A0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7152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B6AA7-9CD4-4CDE-BB26-2832228C0B95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83AC6-2694-4EBB-BBFF-DE443C26A0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709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B6AA7-9CD4-4CDE-BB26-2832228C0B95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83AC6-2694-4EBB-BBFF-DE443C26A0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89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B6AA7-9CD4-4CDE-BB26-2832228C0B95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83AC6-2694-4EBB-BBFF-DE443C26A0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018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B6AA7-9CD4-4CDE-BB26-2832228C0B95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83AC6-2694-4EBB-BBFF-DE443C26A0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6898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6B6AA7-9CD4-4CDE-BB26-2832228C0B95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83AC6-2694-4EBB-BBFF-DE443C26A0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8679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sun9-71.userapi.com/impg/G8hF4XA7GiiqN1RQHpJR1LrafzHwJyjltzL-QQ/gPlm9jFQcbw.jpg?size=640x480&amp;quality=96&amp;proxy=1&amp;sign=16c0754912adc8188573898116e1c73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29991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s://sun9-75.userapi.com/impg/RYRLj4_82gD6vDkvqo0GKRLDA42X_sovDZlkVQ/kOAjtSdI_KY.jpg?size=640x480&amp;quality=96&amp;proxy=1&amp;sign=26b5fdc8d0ef5817f5cc84b18611b01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9494"/>
            <a:ext cx="12192000" cy="6997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8663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sun9-39.userapi.com/impg/mz-DTxgp8r2SFRhwtjKbG3Vjatihm-luvftDmg/ucdAQsvSb6U.jpg?size=640x480&amp;quality=96&amp;proxy=1&amp;sign=10151344c907efc596e5f9a5661c33c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48534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sun9-36.userapi.com/impg/faR44XYy5a_hiiFJdAwvoNPPijerv1H5UjAMWA/FIwXnQx8Ajs.jpg?size=640x480&amp;quality=96&amp;proxy=1&amp;sign=bde615e0ef75b9ea5002a0f43a9670e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02632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sun9-38.userapi.com/impg/tXcODaXiBw1LHYvDSVVzMjta5ihB25T1CDrcrQ/QSarQ3tGjuE.jpg?size=640x480&amp;quality=96&amp;proxy=1&amp;sign=ea650a4e36e07d0b6d624d8dda942d3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994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526303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Широкоэкранный</PresentationFormat>
  <Paragraphs>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</cp:revision>
  <dcterms:created xsi:type="dcterms:W3CDTF">2020-12-02T11:35:46Z</dcterms:created>
  <dcterms:modified xsi:type="dcterms:W3CDTF">2020-12-02T11:41:11Z</dcterms:modified>
</cp:coreProperties>
</file>