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24C4D27-BE55-4084-A11F-47AE05ED956E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03C3B11-8D43-4D7F-A385-0149BB3E4F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Лабиринт профессий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Профессиональная характеристика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2844" y="714357"/>
            <a:ext cx="900115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 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 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Квалификация 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Должность -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i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Профессиональные характеристики: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Врач 3-й категории, хирург, заведующий отделением 5-й городской больницы.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математики высшей категории, директор школы.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Инженер-механик, старший специалист, мастер инструментального цеха.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Токарь-карусельщик 6-го разряда, бригадир 3-й бригады.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Повар-кондитер 3-го разряда, заведующий столовой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714356"/>
            <a:ext cx="7215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это трудовая деятельность человека, которая дает ему средства для существования и развития.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57356" y="1571612"/>
            <a:ext cx="4106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вид занятий в рамках одной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профессии.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14480" y="2428868"/>
            <a:ext cx="4928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это уровень профессионального мастерства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500166" y="3214686"/>
            <a:ext cx="5060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это место, занимаемое человеком в организации.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Тестирование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85720" y="714356"/>
            <a:ext cx="3286148" cy="2786082"/>
          </a:xfrm>
          <a:prstGeom prst="triangle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5500694" y="571480"/>
            <a:ext cx="3143272" cy="3143272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14678" y="3786190"/>
            <a:ext cx="2714644" cy="2786082"/>
          </a:xfrm>
          <a:prstGeom prst="flowChartProcess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тестирования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2285992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642918"/>
            <a:ext cx="88583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Первый тип: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6-8 треугольников - тип руководителя, хорошие преподаватели. Ярко выражено стремление к лидерству, хорошо разбираются в людях, работают с информацией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Второй тип: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5 треугольников. Ответственный исполнитель, хорошие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организаторские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способности. Профессионал, до мелочей продумывающий свою деятельность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Третий тип: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4 треугольника. Разнообразие интересов и талантов. Склонность к индивидуальной работе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Четвертый тип: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3 треугольника. Тип ученого. Рационален, объективен, легко переключается с одного вида деятельности на другой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Пятый тип: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2 треугольника. Интерес к искусству и человеку. Тонко чувствует все новое и необычное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Шестой тип: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1 треугольник. Изобретатель, конструктор, художник. Обладает богатым воображением.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</TotalTime>
  <Words>49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Справедливость</vt:lpstr>
      <vt:lpstr>Лабиринт профессий</vt:lpstr>
      <vt:lpstr>Профессиональная характеристика</vt:lpstr>
      <vt:lpstr>Тестирование</vt:lpstr>
      <vt:lpstr>Результаты тестирования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Лабиринт профессий</dc:title>
  <dc:creator>Andy</dc:creator>
  <cp:lastModifiedBy>Andy</cp:lastModifiedBy>
  <cp:revision>5</cp:revision>
  <dcterms:created xsi:type="dcterms:W3CDTF">2020-11-23T11:31:18Z</dcterms:created>
  <dcterms:modified xsi:type="dcterms:W3CDTF">2020-11-23T12:10:54Z</dcterms:modified>
</cp:coreProperties>
</file>