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8"/>
  </p:notesMasterIdLst>
  <p:sldIdLst>
    <p:sldId id="256" r:id="rId2"/>
    <p:sldId id="269" r:id="rId3"/>
    <p:sldId id="257" r:id="rId4"/>
    <p:sldId id="259" r:id="rId5"/>
    <p:sldId id="261" r:id="rId6"/>
    <p:sldId id="264" r:id="rId7"/>
    <p:sldId id="281" r:id="rId8"/>
    <p:sldId id="273" r:id="rId9"/>
    <p:sldId id="274" r:id="rId10"/>
    <p:sldId id="279" r:id="rId11"/>
    <p:sldId id="267" r:id="rId12"/>
    <p:sldId id="282" r:id="rId13"/>
    <p:sldId id="280" r:id="rId14"/>
    <p:sldId id="284" r:id="rId15"/>
    <p:sldId id="278" r:id="rId16"/>
    <p:sldId id="28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FF33CC"/>
    <a:srgbClr val="FF0066"/>
    <a:srgbClr val="0000CC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4" autoAdjust="0"/>
    <p:restoredTop sz="94660"/>
  </p:normalViewPr>
  <p:slideViewPr>
    <p:cSldViewPr>
      <p:cViewPr varScale="1">
        <p:scale>
          <a:sx n="112" d="100"/>
          <a:sy n="112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E236-C598-4F13-BB2C-904856057DE3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5CA97-0AEE-421C-B21C-F485CD77A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941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D093-EE1E-452E-8D76-D86182CB40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8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C577-85D5-489D-B7B2-840CFACCBD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917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C577-85D5-489D-B7B2-840CFACCB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76186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C577-85D5-489D-B7B2-840CFACCBD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717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C577-85D5-489D-B7B2-840CFACCB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05393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C577-85D5-489D-B7B2-840CFACCBD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7836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6939-757C-46E4-AC78-6588972ECA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495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1C66-8319-4032-AF76-B7E184B19E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8367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F6EA9F-B986-4916-BC1D-AF6714E3E9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8529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4770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7F9-2BE4-4D96-8283-39B599BB14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0921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22665-5ABE-43E0-BC32-776435575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213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4710F-D2FC-4212-91DD-0AB0E735E6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2633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D39F-EEA7-4779-BFE6-AC44DA9722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170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9F2F-6B68-4E74-8A6C-37DCB9BCA2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486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CF280-858D-4B56-A4D3-37163DD4D8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3540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C691-F6CB-4794-B1AB-AD31D02807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318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20D9-F418-40C7-A1F3-12C429C311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495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355C577-85D5-489D-B7B2-840CFACCBD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81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  <p:sldLayoutId id="2147483850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596900"/>
            <a:ext cx="7448550" cy="3408164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«Использование средств театрализованной деятельности в деятельности воспитателя»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4797152"/>
            <a:ext cx="7448550" cy="1152128"/>
          </a:xfrm>
        </p:spPr>
        <p:txBody>
          <a:bodyPr>
            <a:normAutofit fontScale="77500" lnSpcReduction="20000"/>
          </a:bodyPr>
          <a:lstStyle/>
          <a:p>
            <a:pPr algn="r"/>
            <a:endParaRPr lang="ru-RU" sz="28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r"/>
            <a:endParaRPr lang="ru-RU" sz="28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Воспитатель: Магидсон М. Ю</a:t>
            </a:r>
            <a:r>
              <a:rPr lang="ru-RU" sz="2800" dirty="0">
                <a:solidFill>
                  <a:schemeClr val="tx1">
                    <a:lumMod val="60000"/>
                    <a:lumOff val="40000"/>
                  </a:schemeClr>
                </a:solidFill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30A9E4-8596-46FF-99CA-733EE05FE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Театр на палочках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E69BA1C-9075-490B-8976-0AABE0428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5"/>
            <a:ext cx="8229600" cy="259228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вырабатывается ловкость рук; 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умение управлять своими движениями; 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соотносить движения с речью.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B5EADE6-5311-4DE0-8AE8-0A3E9A6772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7455" y="3284984"/>
            <a:ext cx="4572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2628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6075"/>
            <a:ext cx="8243887" cy="131445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Театр кукол Би-ба-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бо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926689"/>
            <a:ext cx="3884240" cy="3770836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800" dirty="0"/>
              <a:t>  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Посредством куклы, одетой на руку, дети говорят о своих переживаниях, тревогах и радостях, поскольку полностью отождествляют себя( свою руку) с куклой.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6B988AEB-1F7F-4292-A11B-68978078B065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5800" y="724661"/>
            <a:ext cx="2868084" cy="2151063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3BD1F454-BB8D-4B44-9F24-C3EAD1E4F3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7953" y="3080480"/>
            <a:ext cx="3211862" cy="240889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F1839E19-685D-4D25-86FD-391533B5B0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3680" y="4149080"/>
            <a:ext cx="3047265" cy="2285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4CFA1C-62F5-482E-81CF-B4C2A2F53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32656"/>
            <a:ext cx="3026297" cy="15977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Театр масок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-Развивает творческие способности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;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-Формирует умения устанавливать речевые взаимодействия, грамотно строить и высказывать свои мысли, поддерживать диалог.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C20FF3C-D978-483E-ACDC-D3AEFC6916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5206" y="625475"/>
            <a:ext cx="4572000" cy="260985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307D071-F8FF-4DBB-A8F8-8B4EDA6ED6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5" y="3429001"/>
            <a:ext cx="3456384" cy="25922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169345A-E7D9-4EF7-AD46-8EDD7A95DE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696810"/>
            <a:ext cx="3456385" cy="259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8787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0239FEC-B907-4F2F-AFE8-164E2153F0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7" y="2529316"/>
            <a:ext cx="3091388" cy="231854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4989491-6E26-4196-8B1B-9AE823BBA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429000"/>
            <a:ext cx="3325289" cy="2493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90CA55A-DD56-41C0-9B2E-D156A4FCDC4D}"/>
              </a:ext>
            </a:extLst>
          </p:cNvPr>
          <p:cNvSpPr txBox="1"/>
          <p:nvPr/>
        </p:nvSpPr>
        <p:spPr>
          <a:xfrm rot="10800000" flipV="1">
            <a:off x="683567" y="748259"/>
            <a:ext cx="63367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Ни один другой вид театрализованной деятельности  так не способствует развитию артистизма, выразительности движений и речи, как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игра-драматизация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6123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FF9CAD-C70C-4C97-B177-B20AC31BA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Театр стаканчики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развивает диалогическую речь</a:t>
            </a:r>
            <a:br>
              <a:rPr lang="ru-RU" dirty="0"/>
            </a:br>
            <a:r>
              <a:rPr lang="ru-RU" dirty="0"/>
              <a:t>- развивает интонационную выразительную речь детей</a:t>
            </a:r>
            <a:br>
              <a:rPr lang="ru-RU" dirty="0"/>
            </a:br>
            <a:r>
              <a:rPr lang="ru-RU" dirty="0"/>
              <a:t>- побуждает узнавать и называть персонажей сказки.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787AA99-864A-445B-971D-1B74D47FCB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4077072"/>
            <a:ext cx="4572000" cy="2028825"/>
          </a:xfrm>
        </p:spPr>
      </p:pic>
    </p:spTree>
    <p:extLst>
      <p:ext uri="{BB962C8B-B14F-4D97-AF65-F5344CB8AC3E}">
        <p14:creationId xmlns:p14="http://schemas.microsoft.com/office/powerpoint/2010/main" xmlns="" val="2985597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E2559F-6EBD-4D59-81A4-ACAF397F5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363617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/>
              <a:t>Систематическое, целенаправленное использование средств театрализованной деятельности приводит к следующим результатам: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- дети приобретают уверенность в себе;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- умеют играть в коллективе и находить компромиссные решения;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- использовать средства выразительности драматизации;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-  распределять между собой обязанности;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-  могут запомнить и описать любимого героя.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1297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2D49F5-99A1-459B-8381-7D1F46C95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2160590"/>
            <a:ext cx="7346777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12702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3188"/>
            <a:ext cx="8964612" cy="188565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Театрализованная деятельность-это…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686800" cy="525621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 </a:t>
            </a:r>
          </a:p>
          <a:p>
            <a:pPr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…не просто игра!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 			Это 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04664"/>
            <a:ext cx="5760640" cy="16561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На что направлена театрализованная деятельность?</a:t>
            </a:r>
            <a:b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sz="3200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9790" y="1052736"/>
            <a:ext cx="7064538" cy="6093197"/>
          </a:xfrm>
        </p:spPr>
        <p:txBody>
          <a:bodyPr/>
          <a:lstStyle/>
          <a:p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  <a:p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  <a:p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 развитие у ее участников ощущений, чувств, эмоций;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 развитие мышления, воображения, внимания, памяти;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 развитие фантазии;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 формирование волевых качеств;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 развитие многих навыков и умений(речевых, коммуникативных, организаторских, двигательных и т.д.)</a:t>
            </a:r>
          </a:p>
          <a:p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9632"/>
            <a:ext cx="8243887" cy="131445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Различные виды театра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196975"/>
            <a:ext cx="4680396" cy="5328369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Пальчиковый    театр</a:t>
            </a:r>
          </a:p>
          <a:p>
            <a:pPr>
              <a:buFontTx/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-с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пособствует развитию речи, внимания, памяти;</a:t>
            </a:r>
          </a:p>
          <a:p>
            <a:pPr>
              <a:buFontTx/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-формирует пространственные представления;</a:t>
            </a:r>
          </a:p>
          <a:p>
            <a:pPr>
              <a:buFontTx/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- развивает ловкость, точность, выразительность, координацию движений.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C78CB7C-E8C9-4EAF-B101-3FCE32A38C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9106" y="2306236"/>
            <a:ext cx="4069262" cy="269588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98050" y="692696"/>
            <a:ext cx="8243887" cy="1165225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Театр картинок 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32094" y="2060848"/>
            <a:ext cx="4787900" cy="5805487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- Развивают творческие способности;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- Содействуют эстетическому воспитанию;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- Развивают ловкость, умение управлять своими движениями, концентрировать внимание на одном виде деятельности</a:t>
            </a:r>
            <a:r>
              <a:rPr lang="ru-RU" sz="2000" b="1" dirty="0">
                <a:solidFill>
                  <a:srgbClr val="000000"/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9BB8EF4-D49A-4225-ABF8-DD10A24731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9794" y="3953038"/>
            <a:ext cx="3239653" cy="2375745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9D026B4-251B-4849-9E28-A7C3B36C99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48589" y="1249593"/>
            <a:ext cx="2862064" cy="21465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32015" y="219074"/>
            <a:ext cx="8243887" cy="116522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Конусный настольный театр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50038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- Помогает учить детей координировать движения рук и глаз;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- Сопровождать движения пальцев речью;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- Побуждает выражать свои эмоции посредством мимики и речи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1D166D9-C4FB-4933-B545-AD3F249AB9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178496"/>
            <a:ext cx="2592288" cy="345638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348EBA0-C78A-415C-BA04-C3DD92B924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8165" y="2348690"/>
            <a:ext cx="2880825" cy="216061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1F2F7F5-0B89-4444-8039-A095F61B47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780928"/>
            <a:ext cx="2880825" cy="216061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B3A1A2BF-A790-42C9-BCAC-81E30C1938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3950" y="4506178"/>
            <a:ext cx="2880825" cy="21606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2342760-4329-4A29-835B-CEAE9329589A}"/>
              </a:ext>
            </a:extLst>
          </p:cNvPr>
          <p:cNvSpPr txBox="1"/>
          <p:nvPr/>
        </p:nvSpPr>
        <p:spPr>
          <a:xfrm>
            <a:off x="827584" y="175160"/>
            <a:ext cx="6050468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Деревянный настольный театр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	Развивает речь, память, мышление, имитационные движения, общую и мелкую моторику.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798292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B050"/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/>
              </a:rPr>
              <a:t>Теневой театр.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8C3F231-27BF-4E8F-B9E7-6568EFB1D807}"/>
              </a:ext>
            </a:extLst>
          </p:cNvPr>
          <p:cNvSpPr txBox="1"/>
          <p:nvPr/>
        </p:nvSpPr>
        <p:spPr>
          <a:xfrm>
            <a:off x="467544" y="2831055"/>
            <a:ext cx="432048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- способствует развитию у ребенка абстрактного мышления;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-развивает умение использовать и понимать символы.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A7B8327-0B74-42C8-9C2A-C7A8CA91CA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2399733"/>
            <a:ext cx="2378225" cy="3170967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EA07221-FB0E-4D72-91B5-7DF518436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577515"/>
            <a:ext cx="3962401" cy="2362571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Театр оригами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могут не только поучаствовать в представлении, но и самостоятельно создать любого героя.</a:t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помогает развить уверенность в своих силах и способностях.</a:t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2819B23-E454-4ABE-99F2-DAF8BF4FA2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066429"/>
            <a:ext cx="3530353" cy="315465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1256</TotalTime>
  <Words>316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   «Использование средств театрализованной деятельности в деятельности воспитателя»</vt:lpstr>
      <vt:lpstr>Театрализованная деятельность-это…</vt:lpstr>
      <vt:lpstr>На что направлена театрализованная деятельность? </vt:lpstr>
      <vt:lpstr>Различные виды театра</vt:lpstr>
      <vt:lpstr>Театр картинок </vt:lpstr>
      <vt:lpstr>Конусный настольный театр</vt:lpstr>
      <vt:lpstr>Слайд 7</vt:lpstr>
      <vt:lpstr> Теневой театр. </vt:lpstr>
      <vt:lpstr>Театр оригами   Дети могут не только поучаствовать в представлении, но и самостоятельно создать любого героя. Оригами помогает развить уверенность в своих силах и способностях. </vt:lpstr>
      <vt:lpstr>Театр на палочках  </vt:lpstr>
      <vt:lpstr>Театр кукол Би-ба-бо</vt:lpstr>
      <vt:lpstr>Театр масок -Развивает творческие способности; -Формирует умения устанавливать речевые взаимодействия, грамотно строить и высказывать свои мысли, поддерживать диалог.</vt:lpstr>
      <vt:lpstr>Слайд 13</vt:lpstr>
      <vt:lpstr>Театр стаканчики - развивает диалогическую речь - развивает интонационную выразительную речь детей - побуждает узнавать и называть персонажей сказки.</vt:lpstr>
      <vt:lpstr>Слайд 15</vt:lpstr>
      <vt:lpstr>Слайд 16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 и развитие речи ребенка</dc:title>
  <dc:creator>1</dc:creator>
  <cp:lastModifiedBy>User</cp:lastModifiedBy>
  <cp:revision>76</cp:revision>
  <dcterms:created xsi:type="dcterms:W3CDTF">2012-09-13T07:56:08Z</dcterms:created>
  <dcterms:modified xsi:type="dcterms:W3CDTF">2020-12-02T17:08:46Z</dcterms:modified>
</cp:coreProperties>
</file>