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5264008-E342-4CFB-B222-B90AE5876BD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C7BA73-9C75-4D50-9E40-2F4D71956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4008-E342-4CFB-B222-B90AE5876BD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7BA73-9C75-4D50-9E40-2F4D71956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4008-E342-4CFB-B222-B90AE5876BD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7BA73-9C75-4D50-9E40-2F4D71956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5264008-E342-4CFB-B222-B90AE5876BD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C7BA73-9C75-4D50-9E40-2F4D71956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5264008-E342-4CFB-B222-B90AE5876BD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C7BA73-9C75-4D50-9E40-2F4D71956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4008-E342-4CFB-B222-B90AE5876BD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7BA73-9C75-4D50-9E40-2F4D71956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4008-E342-4CFB-B222-B90AE5876BD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7BA73-9C75-4D50-9E40-2F4D71956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5264008-E342-4CFB-B222-B90AE5876BD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C7BA73-9C75-4D50-9E40-2F4D71956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4008-E342-4CFB-B222-B90AE5876BD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7BA73-9C75-4D50-9E40-2F4D71956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5264008-E342-4CFB-B222-B90AE5876BD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C7BA73-9C75-4D50-9E40-2F4D71956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5264008-E342-4CFB-B222-B90AE5876BD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C7BA73-9C75-4D50-9E40-2F4D71956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5264008-E342-4CFB-B222-B90AE5876BD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C7BA73-9C75-4D50-9E40-2F4D71956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14546" y="1071546"/>
            <a:ext cx="6172200" cy="2928958"/>
          </a:xfrm>
        </p:spPr>
        <p:txBody>
          <a:bodyPr/>
          <a:lstStyle/>
          <a:p>
            <a:r>
              <a:rPr lang="ru-RU" b="0" dirty="0" smtClean="0"/>
              <a:t>Методическая разработка мероприятия</a:t>
            </a:r>
            <a:br>
              <a:rPr lang="ru-RU" b="0" dirty="0" smtClean="0"/>
            </a:br>
            <a:r>
              <a:rPr lang="ru-RU" b="0" dirty="0" smtClean="0"/>
              <a:t>Обучающая игра «Покупка +»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 истории и обществознания  МАОУ гимназии № 32 </a:t>
            </a:r>
            <a:r>
              <a:rPr lang="ru-RU" dirty="0" err="1" smtClean="0"/>
              <a:t>ЛипськаяЛ.А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045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57166"/>
            <a:ext cx="7972452" cy="6215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046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500042"/>
            <a:ext cx="7972452" cy="59293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045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5728"/>
            <a:ext cx="8115328" cy="628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итоге занятия –викторина.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/>
              <a:t>Маленькая, кругленькая</a:t>
            </a:r>
          </a:p>
          <a:p>
            <a:r>
              <a:rPr lang="ru-RU" sz="2800" b="1" dirty="0" smtClean="0"/>
              <a:t>Из кармана в карман скачет. (</a:t>
            </a:r>
            <a:r>
              <a:rPr lang="ru-RU" sz="2800" b="1" i="1" dirty="0" smtClean="0"/>
              <a:t>Монета</a:t>
            </a:r>
            <a:r>
              <a:rPr lang="ru-RU" sz="2800" b="1" dirty="0" smtClean="0"/>
              <a:t>).</a:t>
            </a:r>
          </a:p>
          <a:p>
            <a:r>
              <a:rPr lang="ru-RU" sz="2800" b="1" dirty="0" smtClean="0"/>
              <a:t>Как не берегутся, а растрясутся. (Деньги).</a:t>
            </a:r>
          </a:p>
          <a:p>
            <a:r>
              <a:rPr lang="ru-RU" sz="2800" b="1" dirty="0" smtClean="0"/>
              <a:t>На товаре быть должна</a:t>
            </a:r>
            <a:br>
              <a:rPr lang="ru-RU" sz="2800" b="1" dirty="0" smtClean="0"/>
            </a:br>
            <a:r>
              <a:rPr lang="ru-RU" sz="2800" b="1" dirty="0" smtClean="0"/>
              <a:t>Обязательна ... (цена).</a:t>
            </a:r>
          </a:p>
          <a:p>
            <a:r>
              <a:rPr lang="ru-RU" sz="2800" b="1" dirty="0" smtClean="0"/>
              <a:t>За сметану, хлеб и сыр</a:t>
            </a:r>
            <a:br>
              <a:rPr lang="ru-RU" sz="2800" b="1" dirty="0" smtClean="0"/>
            </a:br>
            <a:r>
              <a:rPr lang="ru-RU" sz="2800" b="1" dirty="0" smtClean="0"/>
              <a:t>В кассе чек пробьёт ... (кассир).</a:t>
            </a:r>
          </a:p>
          <a:p>
            <a:r>
              <a:rPr lang="ru-RU" sz="2800" b="1" dirty="0" smtClean="0"/>
              <a:t>Мебель, хлеб и огурцы</a:t>
            </a:r>
            <a:br>
              <a:rPr lang="ru-RU" sz="2800" b="1" dirty="0" smtClean="0"/>
            </a:br>
            <a:r>
              <a:rPr lang="ru-RU" sz="2800" b="1" dirty="0" smtClean="0"/>
              <a:t>Продают нам ... (продавцы).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Подводится итог мероприятия, награждается команда за лучший проект.</a:t>
            </a:r>
            <a:endParaRPr lang="ru-RU" b="1" dirty="0"/>
          </a:p>
        </p:txBody>
      </p:sp>
      <p:pic>
        <p:nvPicPr>
          <p:cNvPr id="6" name="Содержимое 5" descr="DSC0032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Цель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/>
              <a:t>содействие финансовому просвещению и воспитанию детей младшего школьного возраста, создание необходимой мотивации для повышения их финансовой грамотности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Задачи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/>
              <a:t>формировать умение широко и творчески использовать в игре полученные знания о финансовых понятиях;</a:t>
            </a:r>
          </a:p>
          <a:p>
            <a:r>
              <a:rPr lang="ru-RU" sz="2800" b="1" dirty="0" smtClean="0"/>
              <a:t>развивать способность совместно развертывать игру, согласовывая собственный игровой замысел с замыслами сверстников;</a:t>
            </a:r>
          </a:p>
          <a:p>
            <a:r>
              <a:rPr lang="ru-RU" sz="2800" b="1" dirty="0" smtClean="0"/>
              <a:t>воспитывать культуру речевого общения;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Предварительная работа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подготовить для каждого учащегося задания детям: фломастеры, клей, фото и картинки для аппликаций..</a:t>
            </a:r>
          </a:p>
          <a:p>
            <a:r>
              <a:rPr lang="ru-RU" sz="3200" u="sng" dirty="0" smtClean="0"/>
              <a:t>дидактический материал:</a:t>
            </a:r>
            <a:r>
              <a:rPr lang="ru-RU" sz="3200" dirty="0" smtClean="0"/>
              <a:t> касса, товары, «деньги», чеки, ценники, товары для « витрины», листы А3.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мероприятия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/>
              <a:t>Организационный момент</a:t>
            </a:r>
          </a:p>
          <a:p>
            <a:r>
              <a:rPr lang="ru-RU" sz="3200" b="1" dirty="0" smtClean="0"/>
              <a:t>Работа в группах «Подготовка проектов».</a:t>
            </a:r>
          </a:p>
          <a:p>
            <a:r>
              <a:rPr lang="ru-RU" sz="3200" b="1" dirty="0" smtClean="0"/>
              <a:t>Проект « Банкомат»</a:t>
            </a:r>
          </a:p>
          <a:p>
            <a:r>
              <a:rPr lang="ru-RU" sz="3200" b="1" dirty="0" smtClean="0"/>
              <a:t>Проект « Витрина»</a:t>
            </a:r>
          </a:p>
          <a:p>
            <a:r>
              <a:rPr lang="ru-RU" sz="3200" b="1" smtClean="0"/>
              <a:t>Проект </a:t>
            </a:r>
            <a:r>
              <a:rPr lang="ru-RU" sz="3200" b="1" dirty="0" smtClean="0"/>
              <a:t>«Касса»</a:t>
            </a:r>
          </a:p>
          <a:p>
            <a:r>
              <a:rPr lang="ru-RU" sz="3200" b="1" dirty="0" smtClean="0"/>
              <a:t>Игра-моделирование «Покупка»».</a:t>
            </a:r>
          </a:p>
          <a:p>
            <a:r>
              <a:rPr lang="ru-RU" sz="3200" b="1" dirty="0" smtClean="0"/>
              <a:t>Итог занятия. Оценки.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 этап : организация, </a:t>
            </a:r>
            <a:r>
              <a:rPr lang="ru-RU" b="1" dirty="0" err="1" smtClean="0"/>
              <a:t>целеполагание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Класс делится на группы 4 группы.</a:t>
            </a:r>
          </a:p>
          <a:p>
            <a:r>
              <a:rPr lang="ru-RU" b="1" dirty="0" smtClean="0"/>
              <a:t>Каждая группа получает задание: на листе А3 оформить :</a:t>
            </a:r>
          </a:p>
          <a:p>
            <a:r>
              <a:rPr lang="ru-RU" b="1" dirty="0" smtClean="0"/>
              <a:t>1 группа – проект «Банкомат» ( экран, клавиатура, лотки для чеков, приема и выдачи </a:t>
            </a:r>
            <a:r>
              <a:rPr lang="ru-RU" b="1" dirty="0" err="1" smtClean="0"/>
              <a:t>купюр.ит.д</a:t>
            </a:r>
            <a:r>
              <a:rPr lang="ru-RU" b="1" dirty="0" smtClean="0"/>
              <a:t>)</a:t>
            </a:r>
          </a:p>
          <a:p>
            <a:r>
              <a:rPr lang="ru-RU" b="1" dirty="0" smtClean="0"/>
              <a:t>2 группа –проект « </a:t>
            </a:r>
            <a:r>
              <a:rPr lang="ru-RU" b="1" dirty="0" err="1" smtClean="0"/>
              <a:t>Витринрна</a:t>
            </a:r>
            <a:r>
              <a:rPr lang="ru-RU" b="1" dirty="0" smtClean="0"/>
              <a:t>» ( товары, </a:t>
            </a:r>
            <a:r>
              <a:rPr lang="ru-RU" b="1" dirty="0" err="1" smtClean="0"/>
              <a:t>акции,спецпредложения,торговые</a:t>
            </a:r>
            <a:r>
              <a:rPr lang="ru-RU" b="1" dirty="0" smtClean="0"/>
              <a:t> отделы)</a:t>
            </a:r>
          </a:p>
          <a:p>
            <a:r>
              <a:rPr lang="ru-RU" b="1" dirty="0" smtClean="0"/>
              <a:t>3 группа –проект « Касса» ( кассовый аппарат, чеки, купюры, карты скидок)</a:t>
            </a:r>
          </a:p>
          <a:p>
            <a:r>
              <a:rPr lang="ru-RU" b="1" dirty="0" smtClean="0"/>
              <a:t>4 группа – проект «Покупатели» ( корзины для покупок, списки покупок, макеты купюр, карты)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8266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На подготовку дается 10 минут, после чего начинается защита проектов , в ходе которой участники рассказывают о процедуре и объясняют все сопутствующие термины и понятия</a:t>
            </a:r>
            <a:endParaRPr lang="ru-RU" sz="1800" b="1" dirty="0"/>
          </a:p>
        </p:txBody>
      </p:sp>
      <p:pic>
        <p:nvPicPr>
          <p:cNvPr id="4" name="Содержимое 3" descr="IMAG046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57364"/>
            <a:ext cx="7972452" cy="44153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2 этап –Защита проектов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Учитель корректирует и обобщает выступления , ребята задают вопросы и дополняют.</a:t>
            </a:r>
          </a:p>
          <a:p>
            <a:r>
              <a:rPr lang="ru-RU" b="1" dirty="0" smtClean="0"/>
              <a:t>После того как все проекты представлены, учащиеся моделируют ситуацию покупки товара в магазине ,участники:</a:t>
            </a:r>
          </a:p>
          <a:p>
            <a:r>
              <a:rPr lang="ru-RU" b="1" dirty="0" smtClean="0"/>
              <a:t>Банкомат-5</a:t>
            </a:r>
          </a:p>
          <a:p>
            <a:r>
              <a:rPr lang="ru-RU" b="1" dirty="0" smtClean="0"/>
              <a:t>Касса -5</a:t>
            </a:r>
          </a:p>
          <a:p>
            <a:r>
              <a:rPr lang="ru-RU" b="1" dirty="0" smtClean="0"/>
              <a:t>Витрина -5</a:t>
            </a:r>
          </a:p>
          <a:p>
            <a:r>
              <a:rPr lang="ru-RU" b="1" dirty="0" smtClean="0"/>
              <a:t>Покупатели 5-7.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Защита проектов.</a:t>
            </a:r>
            <a:endParaRPr lang="ru-RU" dirty="0"/>
          </a:p>
        </p:txBody>
      </p:sp>
      <p:pic>
        <p:nvPicPr>
          <p:cNvPr id="4" name="Содержимое 3" descr="IMAG045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01342"/>
            <a:ext cx="7467600" cy="44713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</TotalTime>
  <Words>332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Century Schoolbook</vt:lpstr>
      <vt:lpstr>Wingdings</vt:lpstr>
      <vt:lpstr>Wingdings 2</vt:lpstr>
      <vt:lpstr>Эркер</vt:lpstr>
      <vt:lpstr>Методическая разработка мероприятия Обучающая игра «Покупка +»</vt:lpstr>
      <vt:lpstr>Цель</vt:lpstr>
      <vt:lpstr>Задачи</vt:lpstr>
      <vt:lpstr>Предварительная работа</vt:lpstr>
      <vt:lpstr>План мероприятия</vt:lpstr>
      <vt:lpstr>1 этап : организация, целеполагание</vt:lpstr>
      <vt:lpstr>На подготовку дается 10 минут, после чего начинается защита проектов , в ходе которой участники рассказывают о процедуре и объясняют все сопутствующие термины и понятия</vt:lpstr>
      <vt:lpstr>2 этап –Защита проектов.</vt:lpstr>
      <vt:lpstr>Защита проектов.</vt:lpstr>
      <vt:lpstr>Презентация PowerPoint</vt:lpstr>
      <vt:lpstr>Презентация PowerPoint</vt:lpstr>
      <vt:lpstr>Презентация PowerPoint</vt:lpstr>
      <vt:lpstr>В итоге занятия –викторина.</vt:lpstr>
      <vt:lpstr>Подводится итог мероприятия, награждается команда за лучший проект.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мероприятия Обучающая игра «Покупка +»</dc:title>
  <dc:creator>Людмила</dc:creator>
  <cp:lastModifiedBy>user</cp:lastModifiedBy>
  <cp:revision>7</cp:revision>
  <dcterms:created xsi:type="dcterms:W3CDTF">2015-11-07T09:11:00Z</dcterms:created>
  <dcterms:modified xsi:type="dcterms:W3CDTF">2020-12-02T17:23:30Z</dcterms:modified>
</cp:coreProperties>
</file>