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написанию сочинения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8072494" cy="457203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Сочинение по комедии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А.С.Грибоедова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«Горе от ума»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«А любовь ли это? 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Софья-Чацкий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)»</a:t>
            </a:r>
          </a:p>
          <a:p>
            <a:pPr algn="ctr"/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Урок литературы в 9 классе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Учитель: Анисимова А.Г.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 • Настоящая любовь, с точки зрения Фромма, – это: • желание отдавать, 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8358246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Поиск доказательств в пьесе «Горе от ума» 1. 2. Действие I, явление 4: Соф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66"/>
            <a:ext cx="785818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Заключение Примерный вывод В комедии Грибоедова только Софья Фамусова и Александр Чацкий умеют люби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143932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. Тезис (основная мысль сочинения) Почему? Потому что, так как. II. Обоснование: аргументы (обыч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215370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5. Отбор материала для сочинения. Текст произведения, литературнокритические статьи, литературоведческие и лингвистические труды, кино,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7786742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римерные правила создания сочинения (своего текста) 1. Заголовок (название) соответствует содержанию текста. 2. Сочин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28"/>
            <a:ext cx="792961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Примерный план сочинения 1. Вступление. А) Зачин. Б) Тезис (моя позиция) + авторитетная т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14356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 • Словарная работа • Грибоедов, Александр Сергеевич, драматург, комедиограф, писатель, автор, создатель, творец,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6858000" cy="54292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Варианты эпиграфа Любовь – это активная сила в человеке, сила, которая рушит стены, отделяющ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7643818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Вступление Примерные варианты зачина сочинения О писателе В конце 18 века родился знаменитый рус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66"/>
            <a:ext cx="7643866" cy="55721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 • Основная часть • • Что такое любовь? Каковы признаки настоящей любви?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14356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31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Обучение написанию сочинения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написанию сочинения </dc:title>
  <dc:creator>asus</dc:creator>
  <cp:lastModifiedBy>asus</cp:lastModifiedBy>
  <cp:revision>6</cp:revision>
  <dcterms:created xsi:type="dcterms:W3CDTF">2020-10-25T13:02:11Z</dcterms:created>
  <dcterms:modified xsi:type="dcterms:W3CDTF">2020-12-01T15:25:02Z</dcterms:modified>
</cp:coreProperties>
</file>