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71" r:id="rId3"/>
    <p:sldId id="272" r:id="rId4"/>
    <p:sldId id="273" r:id="rId5"/>
    <p:sldId id="263" r:id="rId6"/>
    <p:sldId id="268" r:id="rId7"/>
    <p:sldId id="270" r:id="rId8"/>
    <p:sldId id="277" r:id="rId9"/>
    <p:sldId id="275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71717-805B-4826-8E2E-0C93BCD4364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88067-4CC5-49BF-82BB-E97E63DFF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326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88067-4CC5-49BF-82BB-E97E63DFF1D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61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25624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40210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42634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69157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93535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134639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708908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6014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40358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798199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0517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888D9-E6FB-4D28-BEC6-6ED068D062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46E03-8B4A-4C55-80CE-30EA5749A1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1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C:\Users\&#1053;&#1072;&#1090;&#1072;&#1083;&#1100;&#1103;\Desktop\&#1057;&#1090;&#1072;&#1085;&#1076;&#1072;&#1088;&#1090;&#1085;&#1099;&#1081;%20&#1079;&#1074;&#1086;&#1085;&#1086;&#1082;%20&#1085;&#1072;%20iPhone%207.mp3" TargetMode="External"/><Relationship Id="rId7" Type="http://schemas.openxmlformats.org/officeDocument/2006/relationships/image" Target="../media/image3.gif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jpeg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microsoft.com/office/2007/relationships/hdphoto" Target="../media/hdphoto2.wdp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219b859b88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39087" y="260648"/>
            <a:ext cx="9329407" cy="6264695"/>
          </a:xfrm>
          <a:prstGeom prst="rect">
            <a:avLst/>
          </a:prstGeom>
        </p:spPr>
      </p:pic>
      <p:pic>
        <p:nvPicPr>
          <p:cNvPr id="1027" name="Picture 3" descr="F:\рабочий стол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18573"/>
            <a:ext cx="5904656" cy="368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slinky_me_543ea81ba7e2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000" y="1196752"/>
            <a:ext cx="4773032" cy="357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тандартный звонок на iPhone 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6660232" y="3717032"/>
            <a:ext cx="609600" cy="609600"/>
          </a:xfrm>
          <a:prstGeom prst="rect">
            <a:avLst/>
          </a:prstGeom>
        </p:spPr>
      </p:pic>
      <p:pic>
        <p:nvPicPr>
          <p:cNvPr id="7" name="Стандартный звонок на iPhone 7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6929454" y="335756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1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9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219b859b88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39087" y="620688"/>
            <a:ext cx="9329407" cy="6264695"/>
          </a:xfrm>
          <a:prstGeom prst="rect">
            <a:avLst/>
          </a:prstGeom>
        </p:spPr>
      </p:pic>
      <p:pic>
        <p:nvPicPr>
          <p:cNvPr id="2050" name="Picture 2" descr="F:\orig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292" y="1196752"/>
            <a:ext cx="5832648" cy="381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Z000000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660232" y="4005064"/>
            <a:ext cx="609600" cy="609600"/>
          </a:xfrm>
          <a:prstGeom prst="rect">
            <a:avLst/>
          </a:prstGeom>
        </p:spPr>
      </p:pic>
      <p:pic>
        <p:nvPicPr>
          <p:cNvPr id="6" name="Picture 3" descr="F:\рабочий стол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88" y="1124744"/>
            <a:ext cx="590465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36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828"/>
                            </p:stCondLst>
                            <p:childTnLst>
                              <p:par>
                                <p:cTn id="11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828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690" b="96274" l="42505" r="56982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160" t="46616" r="43549" b="3125"/>
          <a:stretch>
            <a:fillRect/>
          </a:stretch>
        </p:blipFill>
        <p:spPr bwMode="auto">
          <a:xfrm>
            <a:off x="3370138" y="201659"/>
            <a:ext cx="2552874" cy="618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12565" y="1133128"/>
            <a:ext cx="300608" cy="2880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97113" y="1138684"/>
            <a:ext cx="300608" cy="2880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fon_cosmos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669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library.kissclipart.com/20180915/lhe/kissclipart-solar-system-icons-clipart-space-planets-solar-s-d0c535cee1757baf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100000" l="222" r="67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458" t="44633" r="33521" b="26554"/>
          <a:stretch/>
        </p:blipFill>
        <p:spPr bwMode="auto">
          <a:xfrm>
            <a:off x="-1404664" y="2447713"/>
            <a:ext cx="5525543" cy="51018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548" b="94007" l="13470" r="513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336" t="48306" r="48949" b="26835"/>
          <a:stretch/>
        </p:blipFill>
        <p:spPr bwMode="auto">
          <a:xfrm>
            <a:off x="611560" y="1208825"/>
            <a:ext cx="3960440" cy="30232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" descr="https://library.kissclipart.com/20180915/lhe/kissclipart-solar-system-icons-clipart-space-planets-solar-s-d0c535cee1757baf.jpg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134" b="74559" l="18455" r="335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72" t="47081" r="64595" b="22388"/>
          <a:stretch/>
        </p:blipFill>
        <p:spPr bwMode="auto">
          <a:xfrm>
            <a:off x="5572208" y="1232701"/>
            <a:ext cx="2763510" cy="29993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 descr="https://library.kissclipart.com/20180915/lhe/kissclipart-solar-system-icons-clipart-space-planets-solar-s-d0c535cee1757baf.jpg"/>
          <p:cNvPicPr/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95" r="33521" b="72599"/>
          <a:stretch/>
        </p:blipFill>
        <p:spPr bwMode="auto">
          <a:xfrm>
            <a:off x="3647644" y="404664"/>
            <a:ext cx="1572428" cy="16560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Объект 3" descr="1194989601543022112rocket.svg.thumb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flipH="1">
            <a:off x="1211204" y="4005064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8191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066 0.0963 L 0.86371 -0.9555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19" y="-525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6" descr="https://avatars.mds.yandex.net/get-pdb/992060/0658156e-db9b-4913-96bf-4f5093953207/s1200?webp=fals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31" b="3659"/>
          <a:stretch/>
        </p:blipFill>
        <p:spPr bwMode="auto">
          <a:xfrm>
            <a:off x="-16423" y="-4803"/>
            <a:ext cx="9358598" cy="696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 descr="1194989601543022112rocket.svg.thum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8658036" flipH="1">
            <a:off x="5113894" y="2462706"/>
            <a:ext cx="2809675" cy="28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3707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42" presetClass="path" presetSubtype="0" accel="88000" decel="1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8 0.0831 L -0.00018 0.3331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8" y="1837629"/>
            <a:ext cx="873094" cy="145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Рисунок 44" descr="ÐÐ°ÑÑÐ¸Ð½ÐºÐ¸ Ð¿Ð¾ Ð·Ð°Ð¿ÑÐ¾ÑÑ ÑÐ¾Ð±Ð¾Ñ ÑÐ¸ÑÑÐ½ÐºÐ¸ Ð´Ð»Ñ Ð´ÐµÑÐµÐ¹ Ð¿ÑÐ¾Ð·ÑÐ°ÑÐ½ÑÐ¹ ÑÐ¾Ð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64421" b="49658"/>
          <a:stretch>
            <a:fillRect/>
          </a:stretch>
        </p:blipFill>
        <p:spPr bwMode="auto">
          <a:xfrm>
            <a:off x="1789526" y="1887325"/>
            <a:ext cx="1126290" cy="156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Рисунок 42" descr="ÐÐ°ÑÑÐ¸Ð½ÐºÐ¸ Ð¿Ð¾ Ð·Ð°Ð¿ÑÐ¾ÑÑ ÑÐ¾Ð±Ð¾Ñ ÑÐ¸ÑÑÐ½ÐºÐ¸ Ð´Ð»Ñ Ð´ÐµÑÐµÐ¹ Ð¿ÑÐ¾Ð·ÑÐ°ÑÐ½ÑÐ¹ ÑÐ¾Ð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4" t="50171" r="32603"/>
          <a:stretch>
            <a:fillRect/>
          </a:stretch>
        </p:blipFill>
        <p:spPr bwMode="auto">
          <a:xfrm>
            <a:off x="3590443" y="1556792"/>
            <a:ext cx="996035" cy="178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Рисунок 3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030375"/>
            <a:ext cx="909532" cy="126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Рисунок 3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725" y="1812412"/>
            <a:ext cx="1105019" cy="155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252" y="1887325"/>
            <a:ext cx="1147514" cy="15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Рисунок 45" descr="ÐÐ°ÑÑÐ¸Ð½ÐºÐ¸ Ð¿Ð¾ Ð·Ð°Ð¿ÑÐ¾ÑÑ ÑÐ¾Ð±Ð¾Ñ ÑÐ¸ÑÑÐ½ÐºÐ¸ Ð´Ð»Ñ Ð´ÐµÑÐµÐ¹ Ð¿ÑÐ¾Ð·ÑÐ°ÑÐ½ÑÐ¹ ÑÐ¾Ð½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86" r="67390"/>
          <a:stretch>
            <a:fillRect/>
          </a:stretch>
        </p:blipFill>
        <p:spPr bwMode="auto">
          <a:xfrm>
            <a:off x="2812853" y="1961905"/>
            <a:ext cx="934992" cy="14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032" y="2030376"/>
            <a:ext cx="896433" cy="131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Рисунок 3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148" y="2030375"/>
            <a:ext cx="851714" cy="1247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945" y="1907242"/>
            <a:ext cx="871197" cy="145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23728" y="2600037"/>
            <a:ext cx="504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18614" y="2420887"/>
            <a:ext cx="96129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79912" y="2276871"/>
            <a:ext cx="576064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endParaRPr lang="ru-RU" sz="48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6015" y="2589584"/>
            <a:ext cx="6421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13375" y="2420887"/>
            <a:ext cx="7427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6372200" y="2526665"/>
            <a:ext cx="648071" cy="478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104975" y="2276872"/>
            <a:ext cx="8324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30318" y="2377333"/>
            <a:ext cx="114751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10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1540" y="2204864"/>
            <a:ext cx="900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10800000" flipV="1">
            <a:off x="1115614" y="2631999"/>
            <a:ext cx="4320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00" cmpd="sng">
                  <a:solidFill>
                    <a:srgbClr val="FF00FF">
                      <a:alpha val="55000"/>
                    </a:srgb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</a:t>
            </a:r>
            <a:endParaRPr lang="ru-RU" sz="2800" b="1" cap="none" spc="0" dirty="0">
              <a:ln w="900" cmpd="sng">
                <a:solidFill>
                  <a:srgbClr val="FF00FF">
                    <a:alpha val="55000"/>
                  </a:srgb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95053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88024" y="2758720"/>
            <a:ext cx="3620712" cy="37462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99661" y="5795657"/>
            <a:ext cx="3618773" cy="6983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92790" y="5051541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25421" y="5061330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84226" y="2852935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896" y="5033657"/>
            <a:ext cx="690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038" y="5033657"/>
            <a:ext cx="744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501" y="5033657"/>
            <a:ext cx="744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790" y="4289541"/>
            <a:ext cx="14811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501" y="4271285"/>
            <a:ext cx="2180552" cy="78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8491"/>
            <a:ext cx="2157413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297" y="3527541"/>
            <a:ext cx="14811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779909" y="2758720"/>
            <a:ext cx="2897956" cy="7588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592" y="2759191"/>
            <a:ext cx="7493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4594">
            <a:off x="3972121" y="1039870"/>
            <a:ext cx="2967150" cy="71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392">
            <a:off x="6609047" y="1068"/>
            <a:ext cx="2468563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28123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3579" y="5290145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94303" y="3775669"/>
            <a:ext cx="1415628" cy="741809"/>
          </a:xfrm>
          <a:prstGeom prst="rect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33579" y="3744812"/>
            <a:ext cx="2173113" cy="77266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3579" y="3003002"/>
            <a:ext cx="2897956" cy="77266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88929" y="4517478"/>
            <a:ext cx="2131368" cy="77266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4532907"/>
            <a:ext cx="1453033" cy="741809"/>
          </a:xfrm>
          <a:prstGeom prst="rect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52528" y="5290148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72608" y="5290148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802967" y="5290148"/>
            <a:ext cx="720080" cy="7418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44368" y="5307637"/>
            <a:ext cx="691083" cy="7418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35896" y="6031953"/>
            <a:ext cx="3593504" cy="6983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816" y="2977156"/>
            <a:ext cx="763481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16405">
            <a:off x="5139073" y="1235581"/>
            <a:ext cx="2979773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4594">
            <a:off x="2736486" y="1270575"/>
            <a:ext cx="2967150" cy="71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572000" y="1844824"/>
            <a:ext cx="15826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8530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53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70" descr="https://banner2.kisspng.com/20180218/aww/kisspng-yellow-sun-sunshine-vector-yellow-5a898ed71abcd6.74548951151896443910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59432"/>
            <a:ext cx="280831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73" descr="http://www.playcast.ru/uploads/2018/04/26/2512208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171553"/>
            <a:ext cx="5724128" cy="727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71" descr="https://c7.uihere.com/files/1004/183/818/tree-free-content-clip-art-tree-vector-pn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617345"/>
            <a:ext cx="2329978" cy="191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71" descr="https://c7.uihere.com/files/1004/183/818/tree-free-content-clip-art-tree-vector-png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7" t="-974" r="-5411" b="974"/>
          <a:stretch/>
        </p:blipFill>
        <p:spPr bwMode="auto">
          <a:xfrm>
            <a:off x="0" y="5346786"/>
            <a:ext cx="1151620" cy="155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346786"/>
            <a:ext cx="1296144" cy="1069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469" y="5013177"/>
            <a:ext cx="1156601" cy="169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13177"/>
            <a:ext cx="1161003" cy="16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95758">
            <a:off x="6628113" y="3896134"/>
            <a:ext cx="2509607" cy="25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9481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0.00035 -1.1439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57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12</Words>
  <Application>Microsoft Office PowerPoint</Application>
  <PresentationFormat>Экран (4:3)</PresentationFormat>
  <Paragraphs>12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HP</cp:lastModifiedBy>
  <cp:revision>53</cp:revision>
  <dcterms:created xsi:type="dcterms:W3CDTF">2019-04-04T08:59:45Z</dcterms:created>
  <dcterms:modified xsi:type="dcterms:W3CDTF">2020-12-03T13:55:22Z</dcterms:modified>
</cp:coreProperties>
</file>