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88163" cy="100171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1785926"/>
            <a:ext cx="5105400" cy="2868168"/>
          </a:xfrm>
        </p:spPr>
        <p:txBody>
          <a:bodyPr/>
          <a:lstStyle/>
          <a:p>
            <a:r>
              <a:rPr lang="ru-RU" dirty="0" smtClean="0"/>
              <a:t>Взаимодействие ДОУ с семьей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5500702"/>
            <a:ext cx="5114778" cy="1101248"/>
          </a:xfrm>
        </p:spPr>
        <p:txBody>
          <a:bodyPr/>
          <a:lstStyle/>
          <a:p>
            <a:r>
              <a:rPr lang="ru-RU" dirty="0" smtClean="0"/>
              <a:t>Педагог-психолог</a:t>
            </a:r>
          </a:p>
          <a:p>
            <a:r>
              <a:rPr lang="ru-RU" dirty="0" err="1" smtClean="0"/>
              <a:t>Клюшина</a:t>
            </a:r>
            <a:r>
              <a:rPr lang="ru-RU" dirty="0" smtClean="0"/>
              <a:t> Е.Г.</a:t>
            </a:r>
            <a:endParaRPr lang="ru-RU" dirty="0"/>
          </a:p>
        </p:txBody>
      </p:sp>
      <p:pic>
        <p:nvPicPr>
          <p:cNvPr id="1027" name="Picture 3" descr="C:\Users\123\Desktop\CoolClips_anim166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3849681" cy="29754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 В почтовом ящике можно оставить записки со своими идеями и предложениями, обратиться к специалистам детского сада, заведующей, старшему воспитателю, педагогу-психологу, медицинской сестре.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u="sng" dirty="0" smtClean="0"/>
              <a:t>Введены рубрики</a:t>
            </a:r>
          </a:p>
          <a:p>
            <a:pPr lvl="0"/>
            <a:r>
              <a:rPr lang="ru-RU" dirty="0" smtClean="0"/>
              <a:t>«У нас есть вопрос»,</a:t>
            </a:r>
          </a:p>
          <a:p>
            <a:pPr lvl="0"/>
            <a:r>
              <a:rPr lang="ru-RU" dirty="0" smtClean="0"/>
              <a:t>«Есть идея»,</a:t>
            </a:r>
          </a:p>
          <a:p>
            <a:pPr lvl="0"/>
            <a:r>
              <a:rPr lang="ru-RU" dirty="0" smtClean="0"/>
              <a:t>«Что такое хорошо и что такое плохо».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Любой член семьи воспитанника в удобное для себя время вносит предложение, замечание по работе детского сада, предлагает темы встреч, задаёт вопросы.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Представленная почта не замещает и не</a:t>
            </a:r>
            <a:r>
              <a:rPr lang="ru-RU" i="1" dirty="0" smtClean="0"/>
              <a:t> может заменить непосредственного общения, но служит хорошим поводом сделать его продуктивным, понятным и насыщенным. «Почта доверия» - это только повод для дальнейшей работы и средство обеспечения оперативной и адекватной обратной связи.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643174" y="3286124"/>
            <a:ext cx="5900532" cy="2857520"/>
          </a:xfrm>
        </p:spPr>
        <p:txBody>
          <a:bodyPr/>
          <a:lstStyle/>
          <a:p>
            <a:r>
              <a:rPr lang="ru-RU" sz="6600" dirty="0" smtClean="0"/>
              <a:t>Спасибо за внимание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Users\123\Desktop\CoolClips_anim166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3840801" cy="2968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001056" cy="6455736"/>
          </a:xfrm>
        </p:spPr>
        <p:txBody>
          <a:bodyPr>
            <a:normAutofit/>
          </a:bodyPr>
          <a:lstStyle/>
          <a:p>
            <a:pPr marL="9525" indent="-9525"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Формирование сотрудничества детей, родителей и педагогов зависит, прежде всего, от того, как складывается взаимоотношение взрослых в этом процессе. Результат воспитания может быть успешным только при условии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равноправного партнерства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педагогов и родителей, так как они воспитывают одних и тех же детей. В основе этого союза положено единство стремлений, взглядов на воспитательно-образовательный процесс, пути достижения намеченных результатов.</a:t>
            </a:r>
          </a:p>
          <a:p>
            <a:pPr marL="9525" indent="-9525" algn="ctr">
              <a:buNone/>
            </a:pP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C:\Users\123\Desktop\unnam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00438"/>
            <a:ext cx="4876800" cy="3171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23\Desktop\unname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63029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043672" cy="247289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Существуют </a:t>
            </a:r>
            <a:r>
              <a:rPr lang="ru-RU" sz="3600" u="sng" dirty="0" smtClean="0"/>
              <a:t>традиционные и нетрадиционные </a:t>
            </a:r>
            <a:r>
              <a:rPr lang="ru-RU" sz="3600" dirty="0" smtClean="0"/>
              <a:t>формы работы с родителями.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57488" y="2357430"/>
            <a:ext cx="5929354" cy="4214842"/>
          </a:xfrm>
        </p:spPr>
        <p:txBody>
          <a:bodyPr>
            <a:normAutofit fontScale="92500" lnSpcReduction="10000"/>
          </a:bodyPr>
          <a:lstStyle/>
          <a:p>
            <a:r>
              <a:rPr lang="ru-RU" sz="2000" i="1" u="sng" dirty="0" smtClean="0"/>
              <a:t>Традиционными формами</a:t>
            </a:r>
            <a:r>
              <a:rPr lang="ru-RU" sz="2000" i="1" dirty="0" smtClean="0"/>
              <a:t> называют такие формы, которые проверены временем и стандартны для всех дошкольных учреждений не только города, но и страны. К ним относятся:</a:t>
            </a:r>
            <a:endParaRPr lang="en-US" sz="2000" i="1" dirty="0" smtClean="0"/>
          </a:p>
          <a:p>
            <a:endParaRPr lang="en-US" sz="2000" i="1" dirty="0" smtClean="0"/>
          </a:p>
          <a:p>
            <a:r>
              <a:rPr lang="en-US" sz="2000" i="1" dirty="0" smtClean="0"/>
              <a:t>-</a:t>
            </a:r>
            <a:r>
              <a:rPr lang="ru-RU" sz="2000" i="1" u="sng" dirty="0" smtClean="0"/>
              <a:t>Беседы</a:t>
            </a:r>
            <a:endParaRPr lang="ru-RU" sz="2000" i="1" dirty="0" smtClean="0"/>
          </a:p>
          <a:p>
            <a:r>
              <a:rPr lang="en-US" sz="2000" i="1" u="sng" dirty="0" smtClean="0"/>
              <a:t>-</a:t>
            </a:r>
            <a:r>
              <a:rPr lang="ru-RU" sz="2000" i="1" u="sng" dirty="0" smtClean="0"/>
              <a:t>Дни открытых дверей</a:t>
            </a:r>
            <a:endParaRPr lang="ru-RU" sz="2000" i="1" dirty="0" smtClean="0"/>
          </a:p>
          <a:p>
            <a:r>
              <a:rPr lang="en-US" sz="2000" i="1" u="sng" dirty="0" smtClean="0"/>
              <a:t>-</a:t>
            </a:r>
            <a:r>
              <a:rPr lang="ru-RU" sz="2000" i="1" u="sng" dirty="0" smtClean="0"/>
              <a:t>Родительские собрания</a:t>
            </a:r>
            <a:endParaRPr lang="ru-RU" sz="2000" i="1" dirty="0" smtClean="0"/>
          </a:p>
          <a:p>
            <a:r>
              <a:rPr lang="en-US" sz="2000" i="1" u="sng" dirty="0" smtClean="0"/>
              <a:t>-</a:t>
            </a:r>
            <a:r>
              <a:rPr lang="ru-RU" sz="2000" i="1" u="sng" dirty="0" smtClean="0"/>
              <a:t>Консультации</a:t>
            </a:r>
            <a:endParaRPr lang="ru-RU" sz="2000" i="1" dirty="0" smtClean="0"/>
          </a:p>
          <a:p>
            <a:r>
              <a:rPr lang="en-US" sz="2000" i="1" u="sng" dirty="0" smtClean="0"/>
              <a:t>-</a:t>
            </a:r>
            <a:r>
              <a:rPr lang="ru-RU" sz="2000" i="1" u="sng" dirty="0" smtClean="0"/>
              <a:t>Выставки</a:t>
            </a:r>
            <a:endParaRPr lang="ru-RU" sz="2000" i="1" dirty="0" smtClean="0"/>
          </a:p>
          <a:p>
            <a:r>
              <a:rPr lang="en-US" sz="2000" i="1" u="sng" dirty="0" smtClean="0"/>
              <a:t>-</a:t>
            </a:r>
            <a:r>
              <a:rPr lang="ru-RU" sz="2000" i="1" u="sng" dirty="0" smtClean="0"/>
              <a:t>Анкетирование</a:t>
            </a:r>
            <a:endParaRPr lang="ru-RU" sz="2000" i="1" dirty="0" smtClean="0"/>
          </a:p>
          <a:p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43504" y="214290"/>
            <a:ext cx="4000496" cy="6429420"/>
          </a:xfrm>
        </p:spPr>
        <p:txBody>
          <a:bodyPr>
            <a:normAutofit lnSpcReduction="10000"/>
          </a:bodyPr>
          <a:lstStyle/>
          <a:p>
            <a:r>
              <a:rPr lang="ru-RU" sz="2000" b="1" i="1" u="sng" dirty="0" smtClean="0"/>
              <a:t>Нетрадиционные формы работы</a:t>
            </a:r>
            <a:r>
              <a:rPr lang="ru-RU" sz="2000" b="1" i="1" dirty="0" smtClean="0"/>
              <a:t> </a:t>
            </a:r>
            <a:r>
              <a:rPr lang="ru-RU" sz="2000" i="1" dirty="0" smtClean="0"/>
              <a:t>- новые формы работы, которые помогают лучше оказать помощь семьям в воспитании и обучении ребенка.</a:t>
            </a:r>
          </a:p>
          <a:p>
            <a:r>
              <a:rPr lang="ru-RU" sz="2000" i="1" dirty="0" smtClean="0"/>
              <a:t>Родители готовы поддержать начинания педагогов, направленные на удовлетворение и развитие интересов, потребностей детей. Но современные родители – взрослые, образованные, имеющие жизненный опыт люди, умеющие анализировать ситуацию, поэтому в решении ряда проблем педагог обязан использовать педагогические инновации, новые нетрадиционные формы работы. </a:t>
            </a:r>
          </a:p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4098" name="Picture 2" descr="C:\Users\123\Desktop\39760_151af757d0130dd2484357a280e0b203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3857652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/>
              <a:t>К ним относятся: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 fontScale="62500" lnSpcReduction="20000"/>
          </a:bodyPr>
          <a:lstStyle/>
          <a:p>
            <a:r>
              <a:rPr lang="ru-RU" u="sng" dirty="0" smtClean="0"/>
              <a:t>Сайт детского сада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сайте содержится информация для родителей: о направлении работы ДОУ, об оказании услуг. С помощью сайта учреждения родители могут получить интересующую их информацию, связанную с адаптацией детей; высказать свои пожелания, написать отзывы о работе ДОУ. Сайт направлен на выявление интересов и запросов родителей.</a:t>
            </a:r>
          </a:p>
          <a:p>
            <a:r>
              <a:rPr lang="ru-RU" u="sng" dirty="0" smtClean="0"/>
              <a:t>Проведение акций</a:t>
            </a:r>
            <a:endParaRPr lang="ru-RU" dirty="0" smtClean="0"/>
          </a:p>
          <a:p>
            <a:pPr marL="9525" indent="-9525">
              <a:buNone/>
            </a:pPr>
            <a:r>
              <a:rPr lang="ru-RU" dirty="0" smtClean="0"/>
              <a:t>Такая форма совместной деятельности имеет большое воспитательное значение не только для детей, которые учатся не только принимать подарки, но и делать. Родители тоже не останутся равнодушными, видя, как их ребёнок с увлечением играет с друзьями в детском саду в давно заброшенную дома игру, а любимая книга стала еще интереснее и звучит по - новому в кругу друзей. А это большой труд, воспитания человеческой души. Например, акция "Подари книгу другу". Благодаря такой форме работы с родителями может обновиться и пополниться библиотека группы.</a:t>
            </a:r>
          </a:p>
          <a:p>
            <a:r>
              <a:rPr lang="ru-RU" u="sng" dirty="0" smtClean="0"/>
              <a:t>Проведение мастер-классов </a:t>
            </a:r>
            <a:endParaRPr lang="en-US" dirty="0" smtClean="0"/>
          </a:p>
          <a:p>
            <a:pPr marL="9525" indent="-9525">
              <a:buNone/>
            </a:pPr>
            <a:r>
              <a:rPr lang="ru-RU" dirty="0" smtClean="0"/>
              <a:t>Собрание, на котором родители демонстрируют свои достижения в области воспитания детей. Предварительно воспитатель дает тему нескольким родителям и поручает каждому провести маленький урок, на котором они должны будут объяснить всем собравшимся родителям, как научить ребенка убирать за собой игрушки, умываться. В конце собрания подводится итог.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7858180" cy="6429420"/>
          </a:xfrm>
        </p:spPr>
        <p:txBody>
          <a:bodyPr>
            <a:normAutofit fontScale="62500" lnSpcReduction="20000"/>
          </a:bodyPr>
          <a:lstStyle/>
          <a:p>
            <a:r>
              <a:rPr lang="ru-RU" u="sng" dirty="0" smtClean="0"/>
              <a:t>«Круглый стол» с родителями</a:t>
            </a:r>
            <a:endParaRPr lang="ru-RU" dirty="0" smtClean="0"/>
          </a:p>
          <a:p>
            <a:pPr marL="9525" indent="-9525">
              <a:buNone/>
            </a:pPr>
            <a:r>
              <a:rPr lang="ru-RU" dirty="0" smtClean="0"/>
              <a:t>Цель таких мероприятий: в нетрадиционной обстановке с обязательным участием специалистов обсудить с родителями актуальные проблемы воспитания. На заседание «круглого стола» приглашаются родители, письменно или устно выразившие желание участвовать в обсуждении той или другой темы со специалистами.</a:t>
            </a:r>
          </a:p>
          <a:p>
            <a:r>
              <a:rPr lang="ru-RU" u="sng" dirty="0" smtClean="0"/>
              <a:t>Презентации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Помогают родителям познакомиться с основными формами работы детского сада с семьей в период адаптации. Полученные знания родители могут применять в воспитании детей в семье, тем самым облегчить адаптационный период пребывания своего ребенка в ДОУ.</a:t>
            </a:r>
          </a:p>
          <a:p>
            <a:r>
              <a:rPr lang="ru-RU" u="sng" dirty="0" smtClean="0"/>
              <a:t>Выпуски семейных газет и плакатов</a:t>
            </a:r>
            <a:endParaRPr lang="ru-RU" dirty="0" smtClean="0"/>
          </a:p>
          <a:p>
            <a:pPr marL="9525" indent="-9525">
              <a:buNone/>
            </a:pPr>
            <a:r>
              <a:rPr lang="ru-RU" dirty="0" smtClean="0"/>
              <a:t>Газеты и плакаты помогут сделать интересный семейный опыт доступным для всех желающих, а тех родителей, которые не очень интересуются проблемами воспитания, тем или иным способом вовлечет в совместную с воспитателями и детьми работу. Родительская газета оформляется самими родителями. В ней они отмечают интересные случаи из жизни семьи, делятся опытом воспитания по отдельным вопросам. Например, "Выходной день семьи", "Моя мама", "Мой папа", "Я дома" и т. д.</a:t>
            </a:r>
          </a:p>
          <a:p>
            <a:r>
              <a:rPr lang="ru-RU" u="sng" dirty="0" smtClean="0"/>
              <a:t>Проведение тренинга и деловой игры</a:t>
            </a:r>
            <a:endParaRPr lang="ru-RU" dirty="0" smtClean="0"/>
          </a:p>
          <a:p>
            <a:pPr marL="9525" indent="-9525">
              <a:buNone/>
            </a:pPr>
            <a:r>
              <a:rPr lang="ru-RU" dirty="0" smtClean="0"/>
              <a:t>В процессе этих игр участники не просто "впитывают" определенные знания, а конструируют новую модель действий, отношений. В процессе обсуждения участники игры с помощью специалистов пытаются проанализировать ситуацию со всех сторон и найти приемлемое решение. </a:t>
            </a:r>
            <a:r>
              <a:rPr lang="ru-RU" dirty="0" err="1" smtClean="0"/>
              <a:t>Тренинговые</a:t>
            </a:r>
            <a:r>
              <a:rPr lang="ru-RU" dirty="0" smtClean="0"/>
              <a:t> игровые упражнения и задания помогают дать оценку различным способам взаимодействия с ребенком, выбрать более удачные формы обращения к нему и общения с ним, заменять нежелательные конструктивными. Родитель, вовлекаемый в игровой тренинг, начинает общение с ребенком, постигает новые истины.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>
            <a:normAutofit fontScale="85000" lnSpcReduction="10000"/>
          </a:bodyPr>
          <a:lstStyle/>
          <a:p>
            <a:pPr marL="9525" indent="-9525"/>
            <a:r>
              <a:rPr lang="en-US" sz="2300" dirty="0" smtClean="0"/>
              <a:t>  </a:t>
            </a:r>
            <a:r>
              <a:rPr lang="ru-RU" sz="1900" u="sng" dirty="0" smtClean="0"/>
              <a:t>Прогулки и экскурсии</a:t>
            </a:r>
          </a:p>
          <a:p>
            <a:pPr marL="9525" indent="-9525">
              <a:buNone/>
            </a:pPr>
            <a:r>
              <a:rPr lang="ru-RU" sz="1900" dirty="0" smtClean="0"/>
              <a:t>Всегда первыми помощниками в их организации выступают родители. Ничто так не сближает, как совместное интересное дело, направленное на благо детей, их развитие. По итогам всегда издается буклет с фотографиями, по возможности делается видеозапись. С помощью буклета родители, не посетившие экскурсию, могут ознакомиться с ее содержанием.</a:t>
            </a:r>
          </a:p>
          <a:p>
            <a:r>
              <a:rPr lang="ru-RU" sz="1900" u="sng" dirty="0" smtClean="0"/>
              <a:t>Брошюры, листовки и буклеты</a:t>
            </a:r>
            <a:r>
              <a:rPr lang="ru-RU" sz="1900" dirty="0" smtClean="0"/>
              <a:t>.</a:t>
            </a:r>
          </a:p>
          <a:p>
            <a:pPr marL="9525" indent="-9525">
              <a:buNone/>
            </a:pPr>
            <a:r>
              <a:rPr lang="ru-RU" sz="1900" dirty="0" smtClean="0"/>
              <a:t>Когда нехватка времени или сложности с графиком работы родителей мешают вам встретиться с ними лично; если у вас нет телефона или вы хотите обсудить какой-либо вопрос лично, то поддерживать контакт с родителями вам помогут эти формы письменного общения. Они помогают родителям узнать о детском саде. Брошюры могут описать концепцию детского сада и дать общую информацию о нем. Родители могут обращаться к пособиям в течение всего года. Их можно выпускать раз или два в месяц, чтобы постоянно обеспечивать родителей информацией об особых мероприятиях, изменениях в ДОУ.</a:t>
            </a:r>
          </a:p>
          <a:p>
            <a:pPr marL="9525" indent="-9525">
              <a:buNone/>
            </a:pPr>
            <a:endParaRPr lang="ru-RU" sz="1900" dirty="0" smtClean="0"/>
          </a:p>
          <a:p>
            <a:r>
              <a:rPr lang="ru-RU" sz="1900" dirty="0" smtClean="0"/>
              <a:t>Одна из форм информационно-аналитической работы – </a:t>
            </a:r>
            <a:r>
              <a:rPr lang="ru-RU" sz="1900" u="sng" dirty="0" smtClean="0"/>
              <a:t>почта доверия</a:t>
            </a:r>
            <a:r>
              <a:rPr lang="ru-RU" sz="1900" dirty="0" smtClean="0"/>
              <a:t>.</a:t>
            </a:r>
          </a:p>
          <a:p>
            <a:pPr marL="9525" indent="-9525">
              <a:buNone/>
            </a:pPr>
            <a:r>
              <a:rPr lang="ru-RU" sz="1900" dirty="0" smtClean="0"/>
              <a:t> Это коробка или тетрадь, в которую родители могут класть записки со своими идеями и предложениями, обращаться с вопросами к специалистам, педагогу или методисту. Заданные вопросы освещаются на родительских собраниях, становятся темой заседания родительского клуба или даются специалистами письменно.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723900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7239000" cy="45983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Задачи </a:t>
            </a:r>
            <a:r>
              <a:rPr lang="ru-RU" i="1" dirty="0" smtClean="0"/>
              <a:t>проекта:</a:t>
            </a:r>
            <a:endParaRPr lang="ru-RU" dirty="0" smtClean="0"/>
          </a:p>
          <a:p>
            <a:pPr lvl="0"/>
            <a:r>
              <a:rPr lang="ru-RU" dirty="0" smtClean="0"/>
              <a:t>Вызвать активность, заинтересованность родителей через письменную форму общения.</a:t>
            </a:r>
          </a:p>
          <a:p>
            <a:pPr lvl="0"/>
            <a:r>
              <a:rPr lang="ru-RU" dirty="0" smtClean="0"/>
              <a:t>Обеспечить обратную связь</a:t>
            </a:r>
            <a:r>
              <a:rPr lang="ru-RU" i="1" dirty="0" smtClean="0"/>
              <a:t> между детским садом и родителями для полноценного пребывания ребёнка в детском саду.</a:t>
            </a:r>
            <a:endParaRPr lang="ru-RU" dirty="0" smtClean="0"/>
          </a:p>
          <a:p>
            <a:pPr lvl="0"/>
            <a:r>
              <a:rPr lang="ru-RU" dirty="0" smtClean="0"/>
              <a:t>Использовать проект как рабочий инструмент для</a:t>
            </a:r>
            <a:r>
              <a:rPr lang="ru-RU" i="1" dirty="0" smtClean="0"/>
              <a:t> дальнейшей работы с родителями (обновление тематики почтовых ящиков).</a:t>
            </a:r>
          </a:p>
          <a:p>
            <a:pPr lvl="0"/>
            <a:endParaRPr lang="ru-RU" i="1" dirty="0" smtClean="0"/>
          </a:p>
          <a:p>
            <a:pPr algn="ctr">
              <a:buNone/>
            </a:pPr>
            <a:r>
              <a:rPr lang="ru-RU" dirty="0" smtClean="0"/>
              <a:t>Мной </a:t>
            </a:r>
            <a:r>
              <a:rPr lang="ru-RU" i="1" dirty="0" smtClean="0"/>
              <a:t>разработана тематика и порядок предоставления  «Почты доверия».</a:t>
            </a: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«У нас есть вопрос»,  </a:t>
            </a:r>
          </a:p>
          <a:p>
            <a:pPr lvl="0"/>
            <a:r>
              <a:rPr lang="ru-RU" dirty="0" smtClean="0"/>
              <a:t>«Есть идея»,  </a:t>
            </a:r>
          </a:p>
          <a:p>
            <a:r>
              <a:rPr lang="ru-RU" dirty="0" smtClean="0"/>
              <a:t>«Что такое хорошо и что такое плохо»</a:t>
            </a:r>
          </a:p>
          <a:p>
            <a:endParaRPr lang="ru-RU" dirty="0"/>
          </a:p>
        </p:txBody>
      </p:sp>
      <p:pic>
        <p:nvPicPr>
          <p:cNvPr id="5122" name="Picture 2" descr="C:\Users\123\Desktop\unname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785794"/>
            <a:ext cx="3600450" cy="1266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197</TotalTime>
  <Words>725</Words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Взаимодействие ДОУ с семьей</vt:lpstr>
      <vt:lpstr>Слайд 2</vt:lpstr>
      <vt:lpstr>Слайд 3</vt:lpstr>
      <vt:lpstr>Существуют традиционные и нетрадиционные формы работы с родителями. </vt:lpstr>
      <vt:lpstr>Слайд 5</vt:lpstr>
      <vt:lpstr>К ним относятся:</vt:lpstr>
      <vt:lpstr>Слайд 7</vt:lpstr>
      <vt:lpstr>Слайд 8</vt:lpstr>
      <vt:lpstr>    Проект  </vt:lpstr>
      <vt:lpstr>Слайд 10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ДОУ с семьей</dc:title>
  <dc:creator>123</dc:creator>
  <cp:lastModifiedBy>123</cp:lastModifiedBy>
  <cp:revision>12</cp:revision>
  <dcterms:created xsi:type="dcterms:W3CDTF">2020-12-01T06:10:36Z</dcterms:created>
  <dcterms:modified xsi:type="dcterms:W3CDTF">2020-12-01T10:14:25Z</dcterms:modified>
</cp:coreProperties>
</file>