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68" r:id="rId5"/>
    <p:sldId id="272" r:id="rId6"/>
    <p:sldId id="271" r:id="rId7"/>
    <p:sldId id="270" r:id="rId8"/>
    <p:sldId id="273" r:id="rId9"/>
    <p:sldId id="288" r:id="rId10"/>
    <p:sldId id="291" r:id="rId11"/>
    <p:sldId id="29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0BAEA-1A6F-4B2C-A756-D8DD814A9D1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EC12-FDED-4F7E-9716-71096544C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0BAEA-1A6F-4B2C-A756-D8DD814A9D1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EC12-FDED-4F7E-9716-71096544C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0BAEA-1A6F-4B2C-A756-D8DD814A9D1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EC12-FDED-4F7E-9716-71096544C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0BAEA-1A6F-4B2C-A756-D8DD814A9D1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EC12-FDED-4F7E-9716-71096544C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0BAEA-1A6F-4B2C-A756-D8DD814A9D1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EC12-FDED-4F7E-9716-71096544C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0BAEA-1A6F-4B2C-A756-D8DD814A9D1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EC12-FDED-4F7E-9716-71096544C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0BAEA-1A6F-4B2C-A756-D8DD814A9D1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EC12-FDED-4F7E-9716-71096544C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0BAEA-1A6F-4B2C-A756-D8DD814A9D1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EC12-FDED-4F7E-9716-71096544C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0BAEA-1A6F-4B2C-A756-D8DD814A9D1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EC12-FDED-4F7E-9716-71096544C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0BAEA-1A6F-4B2C-A756-D8DD814A9D1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EC12-FDED-4F7E-9716-71096544C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0BAEA-1A6F-4B2C-A756-D8DD814A9D1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EC12-FDED-4F7E-9716-71096544C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0BAEA-1A6F-4B2C-A756-D8DD814A9D1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7EC12-FDED-4F7E-9716-71096544C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ramka_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28" y="0"/>
            <a:ext cx="9111944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kisspng-sink-bathroom-tap-clip-art-spilled-water-cliparts-5a86ea2e199597.77342722151879121410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1916832"/>
            <a:ext cx="3384376" cy="2808312"/>
          </a:xfrm>
          <a:prstGeom prst="rect">
            <a:avLst/>
          </a:prstGeom>
        </p:spPr>
      </p:pic>
      <p:pic>
        <p:nvPicPr>
          <p:cNvPr id="9" name="Рисунок 8" descr="5771.75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980728"/>
            <a:ext cx="2347395" cy="20882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28555" y="544324"/>
            <a:ext cx="65213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Я мою глубокую тарелку, а ты?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a_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961"/>
          </a:xfrm>
        </p:spPr>
      </p:pic>
      <p:pic>
        <p:nvPicPr>
          <p:cNvPr id="5" name="Рисунок 4" descr="kisspng-sink-bathroom-tap-clip-art-spilled-water-cliparts-5a86ea2e199597.77342722151879121410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2276872"/>
            <a:ext cx="3240360" cy="2448272"/>
          </a:xfrm>
          <a:prstGeom prst="rect">
            <a:avLst/>
          </a:prstGeom>
        </p:spPr>
      </p:pic>
      <p:pic>
        <p:nvPicPr>
          <p:cNvPr id="6" name="Рисунок 5" descr="024de5f20d2b37a301546854d40e92f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700808"/>
            <a:ext cx="2160240" cy="1584176"/>
          </a:xfrm>
          <a:prstGeom prst="rect">
            <a:avLst/>
          </a:prstGeom>
        </p:spPr>
      </p:pic>
      <p:pic>
        <p:nvPicPr>
          <p:cNvPr id="7" name="Рисунок 6" descr="50000819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3861048"/>
            <a:ext cx="1944216" cy="1944216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a_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961"/>
          </a:xfrm>
        </p:spPr>
      </p:pic>
      <p:pic>
        <p:nvPicPr>
          <p:cNvPr id="5" name="Рисунок 4" descr="kisspng-sink-bathroom-tap-clip-art-spilled-water-cliparts-5a86ea2e199597.77342722151879121410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2348880"/>
            <a:ext cx="3131319" cy="2232248"/>
          </a:xfrm>
          <a:prstGeom prst="rect">
            <a:avLst/>
          </a:prstGeom>
        </p:spPr>
      </p:pic>
      <p:pic>
        <p:nvPicPr>
          <p:cNvPr id="6" name="Рисунок 5" descr="5871.12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836712"/>
            <a:ext cx="2448272" cy="1916832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a_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961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kisspng-sink-bathroom-tap-clip-art-spilled-water-cliparts-5a86ea2e199597.77342722151879121410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2276872"/>
            <a:ext cx="3621578" cy="2880320"/>
          </a:xfrm>
          <a:prstGeom prst="rect">
            <a:avLst/>
          </a:prstGeom>
        </p:spPr>
      </p:pic>
      <p:pic>
        <p:nvPicPr>
          <p:cNvPr id="6" name="Рисунок 5" descr="5771.75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980728"/>
            <a:ext cx="2419723" cy="2160240"/>
          </a:xfrm>
          <a:prstGeom prst="rect">
            <a:avLst/>
          </a:prstGeom>
        </p:spPr>
      </p:pic>
      <p:pic>
        <p:nvPicPr>
          <p:cNvPr id="7" name="Рисунок 6" descr="8657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2160" y="4149080"/>
            <a:ext cx="1937792" cy="145334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a_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961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kisspng-sink-bathroom-tap-clip-art-spilled-water-cliparts-5a86ea2e199597.77342722151879121410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9" y="2348880"/>
            <a:ext cx="3147172" cy="2664296"/>
          </a:xfrm>
          <a:prstGeom prst="rect">
            <a:avLst/>
          </a:prstGeom>
        </p:spPr>
      </p:pic>
      <p:pic>
        <p:nvPicPr>
          <p:cNvPr id="6" name="Рисунок 5" descr="10037902_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1484784"/>
            <a:ext cx="2880320" cy="2358982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a_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961"/>
          </a:xfrm>
        </p:spPr>
      </p:pic>
      <p:pic>
        <p:nvPicPr>
          <p:cNvPr id="5" name="Рисунок 4" descr="kisspng-sink-bathroom-tap-clip-art-spilled-water-cliparts-5a86ea2e199597.77342722151879121410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2276872"/>
            <a:ext cx="3240360" cy="2664295"/>
          </a:xfrm>
          <a:prstGeom prst="rect">
            <a:avLst/>
          </a:prstGeom>
        </p:spPr>
      </p:pic>
      <p:pic>
        <p:nvPicPr>
          <p:cNvPr id="6" name="Рисунок 5" descr="10037902_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5" y="1412776"/>
            <a:ext cx="2549734" cy="2088232"/>
          </a:xfrm>
          <a:prstGeom prst="rect">
            <a:avLst/>
          </a:prstGeom>
        </p:spPr>
      </p:pic>
      <p:pic>
        <p:nvPicPr>
          <p:cNvPr id="7" name="Рисунок 6" descr="kruzhka-370-ml-zheltaia-5801243-0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2160" y="4005064"/>
            <a:ext cx="2235696" cy="2235696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a_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09635" y="0"/>
            <a:ext cx="9353635" cy="6858000"/>
          </a:xfrm>
        </p:spPr>
      </p:pic>
      <p:pic>
        <p:nvPicPr>
          <p:cNvPr id="5" name="Рисунок 4" descr="kisspng-sink-bathroom-tap-clip-art-spilled-water-cliparts-5a86ea2e199597.77342722151879121410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2459292"/>
            <a:ext cx="3691468" cy="2913924"/>
          </a:xfrm>
          <a:prstGeom prst="rect">
            <a:avLst/>
          </a:prstGeom>
        </p:spPr>
      </p:pic>
      <p:pic>
        <p:nvPicPr>
          <p:cNvPr id="6" name="Рисунок 5" descr="101518388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76672"/>
            <a:ext cx="2867228" cy="2332876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a_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0528" y="-171400"/>
            <a:ext cx="9144000" cy="6843961"/>
          </a:xfrm>
        </p:spPr>
      </p:pic>
      <p:pic>
        <p:nvPicPr>
          <p:cNvPr id="5" name="Рисунок 4" descr="kisspng-sink-bathroom-tap-clip-art-spilled-water-cliparts-5a86ea2e199597.77342722151879121410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1988840"/>
            <a:ext cx="3526274" cy="2952328"/>
          </a:xfrm>
          <a:prstGeom prst="rect">
            <a:avLst/>
          </a:prstGeom>
        </p:spPr>
      </p:pic>
      <p:pic>
        <p:nvPicPr>
          <p:cNvPr id="6" name="Рисунок 5" descr="101518388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548680"/>
            <a:ext cx="3024336" cy="2162400"/>
          </a:xfrm>
          <a:prstGeom prst="rect">
            <a:avLst/>
          </a:prstGeom>
        </p:spPr>
      </p:pic>
      <p:pic>
        <p:nvPicPr>
          <p:cNvPr id="8" name="Рисунок 7" descr="79740f542887604e0e10eef957d853a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3645024"/>
            <a:ext cx="2304256" cy="2304256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a_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961"/>
          </a:xfrm>
        </p:spPr>
      </p:pic>
      <p:pic>
        <p:nvPicPr>
          <p:cNvPr id="5" name="Рисунок 4" descr="10180095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692696"/>
            <a:ext cx="2342429" cy="1944216"/>
          </a:xfrm>
          <a:prstGeom prst="rect">
            <a:avLst/>
          </a:prstGeom>
        </p:spPr>
      </p:pic>
      <p:pic>
        <p:nvPicPr>
          <p:cNvPr id="6" name="Рисунок 5" descr="kisspng-sink-bathroom-tap-clip-art-spilled-water-cliparts-5a86ea2e199597.77342722151879121410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2060848"/>
            <a:ext cx="3526274" cy="3024336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a_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961"/>
          </a:xfrm>
        </p:spPr>
      </p:pic>
      <p:pic>
        <p:nvPicPr>
          <p:cNvPr id="5" name="Рисунок 4" descr="kisspng-sink-bathroom-tap-clip-art-spilled-water-cliparts-5a86ea2e199597.77342722151879121410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1988840"/>
            <a:ext cx="3744415" cy="3168351"/>
          </a:xfrm>
          <a:prstGeom prst="rect">
            <a:avLst/>
          </a:prstGeom>
        </p:spPr>
      </p:pic>
      <p:pic>
        <p:nvPicPr>
          <p:cNvPr id="6" name="Рисунок 5" descr="10180095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836712"/>
            <a:ext cx="2304256" cy="2016224"/>
          </a:xfrm>
          <a:prstGeom prst="rect">
            <a:avLst/>
          </a:prstGeom>
        </p:spPr>
      </p:pic>
      <p:pic>
        <p:nvPicPr>
          <p:cNvPr id="7" name="Рисунок 6" descr="101156725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4293096"/>
            <a:ext cx="1584176" cy="1584176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a_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961"/>
          </a:xfrm>
        </p:spPr>
      </p:pic>
      <p:pic>
        <p:nvPicPr>
          <p:cNvPr id="5" name="Рисунок 4" descr="kisspng-sink-bathroom-tap-clip-art-spilled-water-cliparts-5a86ea2e199597.77342722151879121410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3" y="2204864"/>
            <a:ext cx="2954445" cy="2232248"/>
          </a:xfrm>
          <a:prstGeom prst="rect">
            <a:avLst/>
          </a:prstGeom>
        </p:spPr>
      </p:pic>
      <p:pic>
        <p:nvPicPr>
          <p:cNvPr id="6" name="Рисунок 5" descr="024de5f20d2b37a301546854d40e92f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1484784"/>
            <a:ext cx="2157555" cy="129614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8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office 2007 rus ent: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QWERTY</dc:creator>
  <cp:lastModifiedBy>Любовь</cp:lastModifiedBy>
  <cp:revision>24</cp:revision>
  <dcterms:created xsi:type="dcterms:W3CDTF">2020-11-15T10:33:05Z</dcterms:created>
  <dcterms:modified xsi:type="dcterms:W3CDTF">2020-12-02T10:57:52Z</dcterms:modified>
</cp:coreProperties>
</file>