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1" r:id="rId15"/>
    <p:sldId id="272" r:id="rId16"/>
    <p:sldId id="270" r:id="rId17"/>
    <p:sldId id="271" r:id="rId18"/>
    <p:sldId id="273" r:id="rId19"/>
    <p:sldId id="279" r:id="rId20"/>
    <p:sldId id="275" r:id="rId21"/>
    <p:sldId id="276" r:id="rId22"/>
    <p:sldId id="277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Реховская</a:t>
            </a:r>
            <a:r>
              <a:rPr lang="ru-RU" dirty="0" smtClean="0"/>
              <a:t> Татьяна Валерьевна</a:t>
            </a:r>
            <a:endParaRPr lang="ru-RU" dirty="0" smtClean="0"/>
          </a:p>
          <a:p>
            <a:r>
              <a:rPr lang="ru-RU" dirty="0" smtClean="0"/>
              <a:t>воспитатель  МБДОУ  </a:t>
            </a:r>
            <a:r>
              <a:rPr lang="ru-RU" dirty="0" err="1" smtClean="0"/>
              <a:t>Баргузинского</a:t>
            </a:r>
            <a:r>
              <a:rPr lang="ru-RU" dirty="0" smtClean="0"/>
              <a:t>  детского сада №1 «</a:t>
            </a:r>
            <a:r>
              <a:rPr lang="ru-RU" dirty="0" smtClean="0"/>
              <a:t>Березка»</a:t>
            </a:r>
            <a:endParaRPr lang="ru-RU" dirty="0"/>
          </a:p>
        </p:txBody>
      </p:sp>
      <p:pic>
        <p:nvPicPr>
          <p:cNvPr id="1026" name="Picture 2" descr="C:\Users\Таня\Desktop\DSC09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626469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 из дерева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Таня\Desktop\2.07 _4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31144"/>
            <a:ext cx="7560840" cy="5066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 из кирпича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Users\Таня\Desktop\11(9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7488832" cy="5085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 из бруса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Таня\Desktop\02a0e22998d9c2405f4e80787f90d1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56084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 из бетона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6" name="Picture 4" descr="C:\Users\Таня\Desktop\207_b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7632848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Таня\Desktop\7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7513878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Мастера  своего  дела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ня\Desktop\DSC09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48883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Каменщик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Таня\Desktop\foto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41682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600200"/>
            <a:ext cx="7241232" cy="4873752"/>
          </a:xfrm>
        </p:spPr>
        <p:txBody>
          <a:bodyPr/>
          <a:lstStyle/>
          <a:p>
            <a:endParaRPr lang="ru-RU"/>
          </a:p>
        </p:txBody>
      </p:sp>
      <p:pic>
        <p:nvPicPr>
          <p:cNvPr id="15362" name="Picture 2" descr="C:\Users\Таня\Desktop\24266768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7488832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Плотник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Таня\Desktop\1-trebuyutsya-stolyaryi-lakirovschiki-mebe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48883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Инструменты плотника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Таня\Desktop\779099_html_m3c5343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48883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Телепередача </a:t>
            </a:r>
            <a:br>
              <a:rPr lang="ru-RU" sz="3200" b="1" dirty="0" smtClean="0"/>
            </a:br>
            <a:r>
              <a:rPr lang="ru-RU" sz="3200" b="1" dirty="0" smtClean="0"/>
              <a:t>«Будущие строители»</a:t>
            </a:r>
            <a:endParaRPr lang="ru-RU" sz="3200" b="1" dirty="0"/>
          </a:p>
        </p:txBody>
      </p:sp>
      <p:pic>
        <p:nvPicPr>
          <p:cNvPr id="1026" name="Picture 2" descr="L:\15252451016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556792"/>
            <a:ext cx="3384376" cy="4993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Таня\Desktop\296826b226dc251fd304e15e9e0148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7488832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Таня\Desktop\BOLEE_220_OTDELOChNIKOV_K_VAShIM_USLUGAM_HOTITE_PREDLOZh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511256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Штукатур маляр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Таня\Desktop\_DSC2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560840" cy="4968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Таня\Desktop\4f094ebd2c95103cd4cda07af60240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56084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 за  внимание!  </a:t>
            </a:r>
            <a:br>
              <a:rPr lang="ru-RU" b="1" dirty="0" smtClean="0"/>
            </a:br>
            <a:r>
              <a:rPr lang="ru-RU" b="1" dirty="0" smtClean="0"/>
              <a:t>До  новых  встреч!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Компьютер\Desktop\DSC092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560840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  </a:t>
            </a:r>
            <a:r>
              <a:rPr lang="ru-RU" b="1" dirty="0" err="1" smtClean="0"/>
              <a:t>Ниф</a:t>
            </a:r>
            <a:r>
              <a:rPr lang="ru-RU" b="1" dirty="0" smtClean="0"/>
              <a:t> - </a:t>
            </a:r>
            <a:r>
              <a:rPr lang="ru-RU" b="1" dirty="0" err="1" smtClean="0"/>
              <a:t>Нифа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Таня\Desktop\image_46575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48883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Таня\Desktop\three-little-pigs3-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756084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  </a:t>
            </a:r>
            <a:r>
              <a:rPr lang="ru-RU" b="1" dirty="0" err="1" smtClean="0"/>
              <a:t>Нуф</a:t>
            </a:r>
            <a:r>
              <a:rPr lang="ru-RU" b="1" dirty="0" smtClean="0"/>
              <a:t> - </a:t>
            </a:r>
            <a:r>
              <a:rPr lang="ru-RU" b="1" dirty="0" err="1" smtClean="0"/>
              <a:t>Нуфа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ня\Desktop\3-porosenka-3go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488832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Таня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7776863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  </a:t>
            </a:r>
            <a:r>
              <a:rPr lang="ru-RU" b="1" dirty="0" err="1" smtClean="0"/>
              <a:t>Наф</a:t>
            </a:r>
            <a:r>
              <a:rPr lang="ru-RU" b="1" dirty="0" smtClean="0"/>
              <a:t> - </a:t>
            </a:r>
            <a:r>
              <a:rPr lang="ru-RU" b="1" dirty="0" err="1" smtClean="0"/>
              <a:t>Нафа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Таня\Desktop\Три поросёнка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48883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Таня\Desktop\Три поросёнка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756084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Чей  дом  лучше?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Таня\Desktop\portfolio-3pigs-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49694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147</TotalTime>
  <Words>57</Words>
  <Application>Microsoft Office PowerPoint</Application>
  <PresentationFormat>Экран (4:3)</PresentationFormat>
  <Paragraphs>17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Слайд 1</vt:lpstr>
      <vt:lpstr>Телепередача  «Будущие строители»</vt:lpstr>
      <vt:lpstr>Дом  Ниф - Нифа</vt:lpstr>
      <vt:lpstr>Слайд 4</vt:lpstr>
      <vt:lpstr>Дом  Нуф - Нуфа</vt:lpstr>
      <vt:lpstr>Слайд 6</vt:lpstr>
      <vt:lpstr>Дом  Наф - Нафа</vt:lpstr>
      <vt:lpstr>Слайд 8</vt:lpstr>
      <vt:lpstr>Чей  дом  лучше?</vt:lpstr>
      <vt:lpstr>Дом из дерева</vt:lpstr>
      <vt:lpstr>Дом из кирпича</vt:lpstr>
      <vt:lpstr>Дом из бруса</vt:lpstr>
      <vt:lpstr>Дом из бетона</vt:lpstr>
      <vt:lpstr>Слайд 14</vt:lpstr>
      <vt:lpstr>Мастера  своего  дела</vt:lpstr>
      <vt:lpstr>Каменщик</vt:lpstr>
      <vt:lpstr>Слайд 17</vt:lpstr>
      <vt:lpstr>Плотник</vt:lpstr>
      <vt:lpstr>Инструменты плотника</vt:lpstr>
      <vt:lpstr>Слайд 20</vt:lpstr>
      <vt:lpstr>Слайд 21</vt:lpstr>
      <vt:lpstr>Штукатур маляр</vt:lpstr>
      <vt:lpstr>Слайд 23</vt:lpstr>
      <vt:lpstr>Спасибо  за  внимание!   До  новых 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ссссск</dc:title>
  <dc:creator>Таня</dc:creator>
  <cp:lastModifiedBy>zdan</cp:lastModifiedBy>
  <cp:revision>21</cp:revision>
  <dcterms:created xsi:type="dcterms:W3CDTF">2015-10-22T11:14:15Z</dcterms:created>
  <dcterms:modified xsi:type="dcterms:W3CDTF">2020-12-02T13:40:13Z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1748792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