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8" r:id="rId2"/>
    <p:sldId id="277" r:id="rId3"/>
    <p:sldId id="286" r:id="rId4"/>
    <p:sldId id="280" r:id="rId5"/>
    <p:sldId id="288" r:id="rId6"/>
    <p:sldId id="281" r:id="rId7"/>
    <p:sldId id="287" r:id="rId8"/>
    <p:sldId id="271" r:id="rId9"/>
    <p:sldId id="283" r:id="rId10"/>
    <p:sldId id="274" r:id="rId11"/>
    <p:sldId id="276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200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1233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468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5782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15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2957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033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6159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9726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9071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7029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78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47248" cy="1650512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«Помощь Весне»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11830" y="1714499"/>
            <a:ext cx="3520410" cy="467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1303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r>
              <a:rPr lang="en-US" dirty="0" smtClean="0"/>
              <a:t>                      </a:t>
            </a:r>
            <a:endParaRPr lang="ru-RU" dirty="0"/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-560362" y="2080641"/>
            <a:ext cx="5091641" cy="202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427984" y="1484784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427984" y="2924944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427984" y="4077072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72000" y="4077072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5229200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572000" y="4077072"/>
            <a:ext cx="936104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572000" y="4653136"/>
            <a:ext cx="936104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779912" y="1484784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779912" y="548680"/>
            <a:ext cx="576064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427984" y="548680"/>
            <a:ext cx="504056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236296" y="548680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236296" y="548680"/>
            <a:ext cx="54006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7776356" y="548680"/>
            <a:ext cx="54006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776356" y="1340768"/>
            <a:ext cx="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Прямая соединительная линия 1023"/>
          <p:cNvCxnSpPr/>
          <p:nvPr/>
        </p:nvCxnSpPr>
        <p:spPr>
          <a:xfrm>
            <a:off x="7776356" y="2492896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Прямая соединительная линия 1027"/>
          <p:cNvCxnSpPr/>
          <p:nvPr/>
        </p:nvCxnSpPr>
        <p:spPr>
          <a:xfrm flipH="1">
            <a:off x="7092280" y="3501008"/>
            <a:ext cx="684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единительная линия 1031"/>
          <p:cNvCxnSpPr/>
          <p:nvPr/>
        </p:nvCxnSpPr>
        <p:spPr>
          <a:xfrm flipH="1">
            <a:off x="6804248" y="3501008"/>
            <a:ext cx="28803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Прямая соединительная линия 1033"/>
          <p:cNvCxnSpPr/>
          <p:nvPr/>
        </p:nvCxnSpPr>
        <p:spPr>
          <a:xfrm>
            <a:off x="7776356" y="3573016"/>
            <a:ext cx="18904" cy="13876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Прямая соединительная линия 1035"/>
          <p:cNvCxnSpPr/>
          <p:nvPr/>
        </p:nvCxnSpPr>
        <p:spPr>
          <a:xfrm>
            <a:off x="7164288" y="4266818"/>
            <a:ext cx="6120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Прямая соединительная линия 1037"/>
          <p:cNvCxnSpPr/>
          <p:nvPr/>
        </p:nvCxnSpPr>
        <p:spPr>
          <a:xfrm>
            <a:off x="6804248" y="3933056"/>
            <a:ext cx="360040" cy="333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9936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92696"/>
            <a:ext cx="3722479" cy="532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122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87624" y="229866"/>
            <a:ext cx="2948940" cy="28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76056" y="229866"/>
            <a:ext cx="275240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43450" y="3567261"/>
            <a:ext cx="2585011" cy="260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87624" y="3429000"/>
            <a:ext cx="2952328" cy="277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3943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58553" y="2539675"/>
            <a:ext cx="2304256" cy="203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307272" y="3000966"/>
            <a:ext cx="1733661" cy="2010096"/>
          </a:xfrm>
          <a:prstGeom prst="diamond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4371" y="1268760"/>
            <a:ext cx="1061152" cy="108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09928" y="4768584"/>
            <a:ext cx="1224136" cy="1249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278772" y="404664"/>
            <a:ext cx="1216659" cy="1270603"/>
          </a:xfrm>
          <a:prstGeom prst="triangl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34064" y="810907"/>
            <a:ext cx="2047461" cy="116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723334">
            <a:off x="5633330" y="5028515"/>
            <a:ext cx="2227592" cy="108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7544" y="4598291"/>
            <a:ext cx="1288646" cy="141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88020" y="731761"/>
            <a:ext cx="1872190" cy="1748497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44946" y="2741388"/>
            <a:ext cx="1350789" cy="116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3001"/>
          <a:stretch/>
        </p:blipFill>
        <p:spPr bwMode="auto">
          <a:xfrm>
            <a:off x="6265892" y="2741388"/>
            <a:ext cx="1202194" cy="137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20154288">
            <a:off x="2183011" y="2974034"/>
            <a:ext cx="1282208" cy="1162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561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8156436" cy="525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4740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03648" y="980728"/>
            <a:ext cx="7046642" cy="5063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3519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5838395" cy="4378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6186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764704"/>
            <a:ext cx="8033457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583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1050" y="980728"/>
            <a:ext cx="481665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5384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051720" y="2492896"/>
            <a:ext cx="5260345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7510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99792" y="404664"/>
            <a:ext cx="3162652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0196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5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«Помощь Весне»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                   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2019-02-11T16:21:18Z</dcterms:created>
  <dcterms:modified xsi:type="dcterms:W3CDTF">2020-12-02T15:14:52Z</dcterms:modified>
</cp:coreProperties>
</file>