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7A645A-7B1B-4F94-B124-AE9619B24B3B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7DDA60-C43C-4370-8366-C3DD0CCD7140}">
      <dgm:prSet phldrT="[Текст]" custT="1"/>
      <dgm:spPr/>
      <dgm:t>
        <a:bodyPr/>
        <a:lstStyle/>
        <a:p>
          <a:r>
            <a:rPr lang="ru-RU" sz="1800" dirty="0" smtClean="0"/>
            <a:t>Формы работы с учащимися</a:t>
          </a:r>
          <a:endParaRPr lang="ru-RU" sz="1800" dirty="0"/>
        </a:p>
      </dgm:t>
    </dgm:pt>
    <dgm:pt modelId="{E1A53F1C-3B90-4F47-8D5F-0276E88C3297}" type="parTrans" cxnId="{1C1DB57C-D5C2-45C4-A578-846BD02FDF39}">
      <dgm:prSet/>
      <dgm:spPr/>
      <dgm:t>
        <a:bodyPr/>
        <a:lstStyle/>
        <a:p>
          <a:endParaRPr lang="ru-RU"/>
        </a:p>
      </dgm:t>
    </dgm:pt>
    <dgm:pt modelId="{7BFB583F-2FD3-456C-8DA6-39851E75772D}" type="sibTrans" cxnId="{1C1DB57C-D5C2-45C4-A578-846BD02FDF39}">
      <dgm:prSet/>
      <dgm:spPr/>
      <dgm:t>
        <a:bodyPr/>
        <a:lstStyle/>
        <a:p>
          <a:endParaRPr lang="ru-RU"/>
        </a:p>
      </dgm:t>
    </dgm:pt>
    <dgm:pt modelId="{D961F05D-3C86-433A-862A-244EEEE22115}">
      <dgm:prSet phldrT="[Текст]" phldr="1"/>
      <dgm:spPr/>
      <dgm:t>
        <a:bodyPr/>
        <a:lstStyle/>
        <a:p>
          <a:endParaRPr lang="ru-RU"/>
        </a:p>
      </dgm:t>
    </dgm:pt>
    <dgm:pt modelId="{98DA8A6D-3242-46E7-A452-83EF2FF88DAE}" type="parTrans" cxnId="{0F21C554-7CC5-47BC-9A30-7FC2DEC396CA}">
      <dgm:prSet/>
      <dgm:spPr/>
      <dgm:t>
        <a:bodyPr/>
        <a:lstStyle/>
        <a:p>
          <a:endParaRPr lang="ru-RU"/>
        </a:p>
      </dgm:t>
    </dgm:pt>
    <dgm:pt modelId="{07CE1F9F-77FC-4E47-99F9-970E01B098A4}" type="sibTrans" cxnId="{0F21C554-7CC5-47BC-9A30-7FC2DEC396CA}">
      <dgm:prSet/>
      <dgm:spPr/>
      <dgm:t>
        <a:bodyPr/>
        <a:lstStyle/>
        <a:p>
          <a:endParaRPr lang="ru-RU"/>
        </a:p>
      </dgm:t>
    </dgm:pt>
    <dgm:pt modelId="{E9584336-35FF-4D54-ABFC-04DCB6AD7685}">
      <dgm:prSet phldrT="[Текст]" phldr="1"/>
      <dgm:spPr/>
      <dgm:t>
        <a:bodyPr/>
        <a:lstStyle/>
        <a:p>
          <a:endParaRPr lang="ru-RU"/>
        </a:p>
      </dgm:t>
    </dgm:pt>
    <dgm:pt modelId="{0F6ABDB0-DE7A-4C38-A275-260DCE97FFF9}" type="parTrans" cxnId="{640BCB16-ED62-4BF9-BADE-C6B69D35A5D7}">
      <dgm:prSet/>
      <dgm:spPr/>
      <dgm:t>
        <a:bodyPr/>
        <a:lstStyle/>
        <a:p>
          <a:endParaRPr lang="ru-RU"/>
        </a:p>
      </dgm:t>
    </dgm:pt>
    <dgm:pt modelId="{83A4A25E-41F4-48C4-A441-D77A171FD6B0}" type="sibTrans" cxnId="{640BCB16-ED62-4BF9-BADE-C6B69D35A5D7}">
      <dgm:prSet/>
      <dgm:spPr/>
      <dgm:t>
        <a:bodyPr/>
        <a:lstStyle/>
        <a:p>
          <a:endParaRPr lang="ru-RU"/>
        </a:p>
      </dgm:t>
    </dgm:pt>
    <dgm:pt modelId="{22E70F69-B4AA-45A5-B127-1787B4ED0487}">
      <dgm:prSet phldrT="[Текст]" phldr="1"/>
      <dgm:spPr/>
      <dgm:t>
        <a:bodyPr/>
        <a:lstStyle/>
        <a:p>
          <a:endParaRPr lang="ru-RU"/>
        </a:p>
      </dgm:t>
    </dgm:pt>
    <dgm:pt modelId="{A1FC10EF-BFDE-459C-85C2-6A34608B486B}" type="parTrans" cxnId="{F79D8AAB-39F4-4584-9810-61BFD0EC69A8}">
      <dgm:prSet/>
      <dgm:spPr/>
      <dgm:t>
        <a:bodyPr/>
        <a:lstStyle/>
        <a:p>
          <a:endParaRPr lang="ru-RU"/>
        </a:p>
      </dgm:t>
    </dgm:pt>
    <dgm:pt modelId="{37CF0D70-F16F-4FF6-B91D-87FAA97A44BB}" type="sibTrans" cxnId="{F79D8AAB-39F4-4584-9810-61BFD0EC69A8}">
      <dgm:prSet/>
      <dgm:spPr/>
      <dgm:t>
        <a:bodyPr/>
        <a:lstStyle/>
        <a:p>
          <a:endParaRPr lang="ru-RU"/>
        </a:p>
      </dgm:t>
    </dgm:pt>
    <dgm:pt modelId="{112B73B4-164D-45FB-9680-5E262DA339D1}">
      <dgm:prSet phldrT="[Текст]" phldr="1"/>
      <dgm:spPr/>
      <dgm:t>
        <a:bodyPr/>
        <a:lstStyle/>
        <a:p>
          <a:endParaRPr lang="ru-RU"/>
        </a:p>
      </dgm:t>
    </dgm:pt>
    <dgm:pt modelId="{6D833E59-880F-44EB-9EE4-8FC44A10F287}" type="parTrans" cxnId="{B1CE7A7C-D330-405B-A901-8165C1745A07}">
      <dgm:prSet/>
      <dgm:spPr/>
      <dgm:t>
        <a:bodyPr/>
        <a:lstStyle/>
        <a:p>
          <a:endParaRPr lang="ru-RU"/>
        </a:p>
      </dgm:t>
    </dgm:pt>
    <dgm:pt modelId="{0A763318-448D-452D-AF20-E8F38C814D9C}" type="sibTrans" cxnId="{B1CE7A7C-D330-405B-A901-8165C1745A07}">
      <dgm:prSet/>
      <dgm:spPr/>
      <dgm:t>
        <a:bodyPr/>
        <a:lstStyle/>
        <a:p>
          <a:endParaRPr lang="ru-RU"/>
        </a:p>
      </dgm:t>
    </dgm:pt>
    <dgm:pt modelId="{AB3A461C-77F9-4411-9FBA-CC7D93BD74E4}">
      <dgm:prSet phldrT="[Текст]" phldr="1"/>
      <dgm:spPr/>
      <dgm:t>
        <a:bodyPr/>
        <a:lstStyle/>
        <a:p>
          <a:endParaRPr lang="ru-RU"/>
        </a:p>
      </dgm:t>
    </dgm:pt>
    <dgm:pt modelId="{2672DD96-675A-4E03-B036-1CEE72EDCB31}" type="parTrans" cxnId="{454AC514-C61D-4C93-A676-D0714E26EB13}">
      <dgm:prSet/>
      <dgm:spPr/>
      <dgm:t>
        <a:bodyPr/>
        <a:lstStyle/>
        <a:p>
          <a:endParaRPr lang="ru-RU"/>
        </a:p>
      </dgm:t>
    </dgm:pt>
    <dgm:pt modelId="{E866B7DF-19F5-4FCA-8BC4-942E992AC78E}" type="sibTrans" cxnId="{454AC514-C61D-4C93-A676-D0714E26EB13}">
      <dgm:prSet/>
      <dgm:spPr/>
      <dgm:t>
        <a:bodyPr/>
        <a:lstStyle/>
        <a:p>
          <a:endParaRPr lang="ru-RU"/>
        </a:p>
      </dgm:t>
    </dgm:pt>
    <dgm:pt modelId="{6A736766-8261-4221-8EE0-5B990A9205F1}">
      <dgm:prSet custT="1"/>
      <dgm:spPr/>
      <dgm:t>
        <a:bodyPr/>
        <a:lstStyle/>
        <a:p>
          <a:r>
            <a:rPr lang="ru-RU" sz="1400" dirty="0" smtClean="0"/>
            <a:t>Экологические часы </a:t>
          </a:r>
          <a:endParaRPr lang="ru-RU" sz="1400" dirty="0"/>
        </a:p>
      </dgm:t>
    </dgm:pt>
    <dgm:pt modelId="{EA2DE207-D1DF-4105-AA8B-724AD5B029DF}" type="parTrans" cxnId="{C0F739ED-1090-4216-B612-FDF418193A6B}">
      <dgm:prSet/>
      <dgm:spPr/>
      <dgm:t>
        <a:bodyPr/>
        <a:lstStyle/>
        <a:p>
          <a:endParaRPr lang="ru-RU"/>
        </a:p>
      </dgm:t>
    </dgm:pt>
    <dgm:pt modelId="{EF6D27BC-5E75-4E72-BA30-06D6898A3CCC}" type="sibTrans" cxnId="{C0F739ED-1090-4216-B612-FDF418193A6B}">
      <dgm:prSet/>
      <dgm:spPr/>
      <dgm:t>
        <a:bodyPr/>
        <a:lstStyle/>
        <a:p>
          <a:endParaRPr lang="ru-RU"/>
        </a:p>
      </dgm:t>
    </dgm:pt>
    <dgm:pt modelId="{B024C3F6-B0ED-4467-B243-62860EC3A8B9}">
      <dgm:prSet/>
      <dgm:spPr/>
      <dgm:t>
        <a:bodyPr/>
        <a:lstStyle/>
        <a:p>
          <a:endParaRPr lang="ru-RU"/>
        </a:p>
      </dgm:t>
    </dgm:pt>
    <dgm:pt modelId="{B78DC2CC-E0D2-4A0A-AB33-8BEDA1634931}" type="parTrans" cxnId="{F7399459-9CA4-4162-B12B-D67F24D58B32}">
      <dgm:prSet/>
      <dgm:spPr/>
      <dgm:t>
        <a:bodyPr/>
        <a:lstStyle/>
        <a:p>
          <a:endParaRPr lang="ru-RU"/>
        </a:p>
      </dgm:t>
    </dgm:pt>
    <dgm:pt modelId="{83156859-8355-4490-A56B-C043C3EBC27B}" type="sibTrans" cxnId="{F7399459-9CA4-4162-B12B-D67F24D58B32}">
      <dgm:prSet/>
      <dgm:spPr/>
      <dgm:t>
        <a:bodyPr/>
        <a:lstStyle/>
        <a:p>
          <a:endParaRPr lang="ru-RU"/>
        </a:p>
      </dgm:t>
    </dgm:pt>
    <dgm:pt modelId="{C1D5AA0E-0D64-4033-9B52-6BE54BF6CEB9}">
      <dgm:prSet custT="1"/>
      <dgm:spPr/>
      <dgm:t>
        <a:bodyPr/>
        <a:lstStyle/>
        <a:p>
          <a:r>
            <a:rPr lang="ru-RU" sz="1400" dirty="0" smtClean="0"/>
            <a:t>Уроки творчества (поделки на различную тематику)</a:t>
          </a:r>
          <a:endParaRPr lang="ru-RU" sz="1400" dirty="0"/>
        </a:p>
      </dgm:t>
    </dgm:pt>
    <dgm:pt modelId="{B7D2D8F3-3B2D-4101-90FD-97B2BE7D1344}" type="parTrans" cxnId="{9A77CF8E-B38B-4A16-A170-5D60D4D50AAE}">
      <dgm:prSet/>
      <dgm:spPr/>
      <dgm:t>
        <a:bodyPr/>
        <a:lstStyle/>
        <a:p>
          <a:endParaRPr lang="ru-RU"/>
        </a:p>
      </dgm:t>
    </dgm:pt>
    <dgm:pt modelId="{E1416480-5A34-4CAB-AC4B-66448F0C6EA0}" type="sibTrans" cxnId="{9A77CF8E-B38B-4A16-A170-5D60D4D50AAE}">
      <dgm:prSet/>
      <dgm:spPr/>
      <dgm:t>
        <a:bodyPr/>
        <a:lstStyle/>
        <a:p>
          <a:endParaRPr lang="ru-RU"/>
        </a:p>
      </dgm:t>
    </dgm:pt>
    <dgm:pt modelId="{7CFD87B0-8B86-48F4-A6A3-DDF78D3BEFE3}">
      <dgm:prSet/>
      <dgm:spPr/>
      <dgm:t>
        <a:bodyPr/>
        <a:lstStyle/>
        <a:p>
          <a:endParaRPr lang="ru-RU" dirty="0"/>
        </a:p>
      </dgm:t>
    </dgm:pt>
    <dgm:pt modelId="{92ACCC46-0A05-4E94-8575-FA93EDCCF62D}" type="parTrans" cxnId="{A14BDD5C-03C3-4C28-84D5-B5FB8AA8650D}">
      <dgm:prSet/>
      <dgm:spPr/>
      <dgm:t>
        <a:bodyPr/>
        <a:lstStyle/>
        <a:p>
          <a:endParaRPr lang="ru-RU"/>
        </a:p>
      </dgm:t>
    </dgm:pt>
    <dgm:pt modelId="{BC4AE57B-0521-4D8E-8154-D7E46019B242}" type="sibTrans" cxnId="{A14BDD5C-03C3-4C28-84D5-B5FB8AA8650D}">
      <dgm:prSet/>
      <dgm:spPr/>
      <dgm:t>
        <a:bodyPr/>
        <a:lstStyle/>
        <a:p>
          <a:endParaRPr lang="ru-RU"/>
        </a:p>
      </dgm:t>
    </dgm:pt>
    <dgm:pt modelId="{B083D076-E77C-4FD1-88FE-6824367BE2D5}">
      <dgm:prSet custT="1"/>
      <dgm:spPr/>
      <dgm:t>
        <a:bodyPr/>
        <a:lstStyle/>
        <a:p>
          <a:r>
            <a:rPr lang="ru-RU" sz="1400" dirty="0" smtClean="0"/>
            <a:t>Литературные часы</a:t>
          </a:r>
          <a:endParaRPr lang="ru-RU" sz="1400" dirty="0"/>
        </a:p>
      </dgm:t>
    </dgm:pt>
    <dgm:pt modelId="{32F7FD6C-4676-42B6-B606-82595A608926}" type="parTrans" cxnId="{AC6FFF4C-9F7B-4C83-B823-A97B39D89B79}">
      <dgm:prSet/>
      <dgm:spPr/>
      <dgm:t>
        <a:bodyPr/>
        <a:lstStyle/>
        <a:p>
          <a:endParaRPr lang="ru-RU"/>
        </a:p>
      </dgm:t>
    </dgm:pt>
    <dgm:pt modelId="{6AC9ED10-7D5D-4B98-B9AB-A254F18574C9}" type="sibTrans" cxnId="{AC6FFF4C-9F7B-4C83-B823-A97B39D89B79}">
      <dgm:prSet/>
      <dgm:spPr/>
      <dgm:t>
        <a:bodyPr/>
        <a:lstStyle/>
        <a:p>
          <a:endParaRPr lang="ru-RU"/>
        </a:p>
      </dgm:t>
    </dgm:pt>
    <dgm:pt modelId="{47D41DC3-007C-446F-B402-26B2EFDF6F3C}">
      <dgm:prSet custT="1"/>
      <dgm:spPr/>
      <dgm:t>
        <a:bodyPr/>
        <a:lstStyle/>
        <a:p>
          <a:r>
            <a:rPr lang="ru-RU" sz="1600" dirty="0" err="1" smtClean="0"/>
            <a:t>Конкурсно</a:t>
          </a:r>
          <a:r>
            <a:rPr lang="ru-RU" sz="1600" dirty="0" smtClean="0"/>
            <a:t>-игровые программы</a:t>
          </a:r>
          <a:endParaRPr lang="ru-RU" sz="1600" dirty="0"/>
        </a:p>
      </dgm:t>
    </dgm:pt>
    <dgm:pt modelId="{426BA953-5F60-4435-A545-F87645265269}" type="parTrans" cxnId="{E80532FE-67DA-49AA-82BD-16D97C33FCD5}">
      <dgm:prSet/>
      <dgm:spPr/>
      <dgm:t>
        <a:bodyPr/>
        <a:lstStyle/>
        <a:p>
          <a:endParaRPr lang="ru-RU"/>
        </a:p>
      </dgm:t>
    </dgm:pt>
    <dgm:pt modelId="{61243D58-A85E-4CBD-9301-C0489B25E811}" type="sibTrans" cxnId="{E80532FE-67DA-49AA-82BD-16D97C33FCD5}">
      <dgm:prSet/>
      <dgm:spPr/>
      <dgm:t>
        <a:bodyPr/>
        <a:lstStyle/>
        <a:p>
          <a:endParaRPr lang="ru-RU"/>
        </a:p>
      </dgm:t>
    </dgm:pt>
    <dgm:pt modelId="{56B388F2-CB6F-4D58-A7B9-964E11E9D1FE}">
      <dgm:prSet custT="1"/>
      <dgm:spPr/>
      <dgm:t>
        <a:bodyPr/>
        <a:lstStyle/>
        <a:p>
          <a:r>
            <a:rPr lang="ru-RU" sz="1600" dirty="0" smtClean="0"/>
            <a:t>Викторины</a:t>
          </a:r>
          <a:endParaRPr lang="ru-RU" sz="1600" dirty="0"/>
        </a:p>
      </dgm:t>
    </dgm:pt>
    <dgm:pt modelId="{B0523C29-9F3C-4B0D-A2A2-9DE46B322EDE}" type="parTrans" cxnId="{66B192BE-BC35-401A-8164-AE9160BC58C4}">
      <dgm:prSet/>
      <dgm:spPr/>
      <dgm:t>
        <a:bodyPr/>
        <a:lstStyle/>
        <a:p>
          <a:endParaRPr lang="ru-RU"/>
        </a:p>
      </dgm:t>
    </dgm:pt>
    <dgm:pt modelId="{4453290A-B4F0-4272-854C-636CC07C6715}" type="sibTrans" cxnId="{66B192BE-BC35-401A-8164-AE9160BC58C4}">
      <dgm:prSet/>
      <dgm:spPr/>
      <dgm:t>
        <a:bodyPr/>
        <a:lstStyle/>
        <a:p>
          <a:endParaRPr lang="ru-RU"/>
        </a:p>
      </dgm:t>
    </dgm:pt>
    <dgm:pt modelId="{CAE56ACE-E373-413E-B3DD-2B217F87C24F}">
      <dgm:prSet custT="1"/>
      <dgm:spPr/>
      <dgm:t>
        <a:bodyPr/>
        <a:lstStyle/>
        <a:p>
          <a:r>
            <a:rPr lang="ru-RU" sz="1400" dirty="0" smtClean="0"/>
            <a:t>Уроки творчества (поделки на различную тематику)</a:t>
          </a:r>
          <a:endParaRPr lang="ru-RU" sz="1400" dirty="0"/>
        </a:p>
      </dgm:t>
    </dgm:pt>
    <dgm:pt modelId="{E75933F3-BA24-4DE2-8703-5779F3475202}" type="parTrans" cxnId="{931975B1-08D5-4DDC-9EDA-1AD9C3CD1E45}">
      <dgm:prSet/>
      <dgm:spPr/>
      <dgm:t>
        <a:bodyPr/>
        <a:lstStyle/>
        <a:p>
          <a:endParaRPr lang="ru-RU"/>
        </a:p>
      </dgm:t>
    </dgm:pt>
    <dgm:pt modelId="{2CC5773B-3FAF-4F99-A05A-47ABAEC1CDC0}" type="sibTrans" cxnId="{931975B1-08D5-4DDC-9EDA-1AD9C3CD1E45}">
      <dgm:prSet/>
      <dgm:spPr/>
      <dgm:t>
        <a:bodyPr/>
        <a:lstStyle/>
        <a:p>
          <a:endParaRPr lang="ru-RU"/>
        </a:p>
      </dgm:t>
    </dgm:pt>
    <dgm:pt modelId="{B13643EA-E968-4114-8BE0-E1465333E852}" type="pres">
      <dgm:prSet presAssocID="{417A645A-7B1B-4F94-B124-AE9619B24B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91958BEA-1770-4088-8BC8-BB83CAC01E7E}" type="pres">
      <dgm:prSet presAssocID="{6F7DDA60-C43C-4370-8366-C3DD0CCD7140}" presName="Parent" presStyleLbl="node0" presStyleIdx="0" presStyleCnt="1">
        <dgm:presLayoutVars>
          <dgm:chMax val="6"/>
          <dgm:chPref val="6"/>
        </dgm:presLayoutVars>
      </dgm:prSet>
      <dgm:spPr/>
    </dgm:pt>
    <dgm:pt modelId="{2261EE70-8ED8-4139-B580-44284EE18C76}" type="pres">
      <dgm:prSet presAssocID="{6A736766-8261-4221-8EE0-5B990A9205F1}" presName="Accent1" presStyleCnt="0"/>
      <dgm:spPr/>
    </dgm:pt>
    <dgm:pt modelId="{50F6AE33-B24D-4E71-BCBF-BACA6C4EDAC6}" type="pres">
      <dgm:prSet presAssocID="{6A736766-8261-4221-8EE0-5B990A9205F1}" presName="Accent" presStyleLbl="bgShp" presStyleIdx="0" presStyleCnt="6"/>
      <dgm:spPr/>
    </dgm:pt>
    <dgm:pt modelId="{DD4DA514-A649-47A5-88DB-CD72071B06DE}" type="pres">
      <dgm:prSet presAssocID="{6A736766-8261-4221-8EE0-5B990A9205F1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6302C9E6-AA15-46D2-BCE1-AB50A98A84E3}" type="pres">
      <dgm:prSet presAssocID="{B083D076-E77C-4FD1-88FE-6824367BE2D5}" presName="Accent2" presStyleCnt="0"/>
      <dgm:spPr/>
    </dgm:pt>
    <dgm:pt modelId="{D190468A-88CF-4076-87C9-A5F9C208459B}" type="pres">
      <dgm:prSet presAssocID="{B083D076-E77C-4FD1-88FE-6824367BE2D5}" presName="Accent" presStyleLbl="bgShp" presStyleIdx="1" presStyleCnt="6"/>
      <dgm:spPr/>
    </dgm:pt>
    <dgm:pt modelId="{DB8F8FBC-D051-4F71-86DA-774FC1BE3CD4}" type="pres">
      <dgm:prSet presAssocID="{B083D076-E77C-4FD1-88FE-6824367BE2D5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E0518A37-3756-419D-86B1-A7DA9239AAF5}" type="pres">
      <dgm:prSet presAssocID="{56B388F2-CB6F-4D58-A7B9-964E11E9D1FE}" presName="Accent3" presStyleCnt="0"/>
      <dgm:spPr/>
    </dgm:pt>
    <dgm:pt modelId="{709582E6-EC5C-49BC-9770-2BD14A84626D}" type="pres">
      <dgm:prSet presAssocID="{56B388F2-CB6F-4D58-A7B9-964E11E9D1FE}" presName="Accent" presStyleLbl="bgShp" presStyleIdx="2" presStyleCnt="6"/>
      <dgm:spPr/>
    </dgm:pt>
    <dgm:pt modelId="{EB7D78F4-1EE1-4E07-820E-08E89AA4E053}" type="pres">
      <dgm:prSet presAssocID="{56B388F2-CB6F-4D58-A7B9-964E11E9D1FE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70B192B-F6D6-4B7B-A8EF-D054E74571CF}" type="pres">
      <dgm:prSet presAssocID="{47D41DC3-007C-446F-B402-26B2EFDF6F3C}" presName="Accent4" presStyleCnt="0"/>
      <dgm:spPr/>
    </dgm:pt>
    <dgm:pt modelId="{7702946F-B3F4-43B3-A37D-FADE0C0C61D4}" type="pres">
      <dgm:prSet presAssocID="{47D41DC3-007C-446F-B402-26B2EFDF6F3C}" presName="Accent" presStyleLbl="bgShp" presStyleIdx="3" presStyleCnt="6"/>
      <dgm:spPr/>
    </dgm:pt>
    <dgm:pt modelId="{88924DBB-3F9E-4734-83FB-76ADA20B8D5F}" type="pres">
      <dgm:prSet presAssocID="{47D41DC3-007C-446F-B402-26B2EFDF6F3C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2073D5B0-63CA-4636-873A-F94158535560}" type="pres">
      <dgm:prSet presAssocID="{C1D5AA0E-0D64-4033-9B52-6BE54BF6CEB9}" presName="Accent5" presStyleCnt="0"/>
      <dgm:spPr/>
    </dgm:pt>
    <dgm:pt modelId="{5787829E-70CC-4D9D-8B50-2AB20FD97CB1}" type="pres">
      <dgm:prSet presAssocID="{C1D5AA0E-0D64-4033-9B52-6BE54BF6CEB9}" presName="Accent" presStyleLbl="bgShp" presStyleIdx="4" presStyleCnt="6"/>
      <dgm:spPr/>
    </dgm:pt>
    <dgm:pt modelId="{36CECB85-8D67-43AA-B8DF-A5F7BFB04EBF}" type="pres">
      <dgm:prSet presAssocID="{C1D5AA0E-0D64-4033-9B52-6BE54BF6CEB9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9643617A-9026-4862-AF42-2699E96A81B7}" type="pres">
      <dgm:prSet presAssocID="{CAE56ACE-E373-413E-B3DD-2B217F87C24F}" presName="Accent6" presStyleCnt="0"/>
      <dgm:spPr/>
    </dgm:pt>
    <dgm:pt modelId="{765F8B5A-A912-43FE-B6AB-A8C805574494}" type="pres">
      <dgm:prSet presAssocID="{CAE56ACE-E373-413E-B3DD-2B217F87C24F}" presName="Accent" presStyleLbl="bgShp" presStyleIdx="5" presStyleCnt="6"/>
      <dgm:spPr/>
    </dgm:pt>
    <dgm:pt modelId="{5F5CE7E4-1B18-438E-9FE2-3321BA72EA1C}" type="pres">
      <dgm:prSet presAssocID="{CAE56ACE-E373-413E-B3DD-2B217F87C24F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C9EB2AEC-EBE8-4782-B397-34D22681D00B}" type="presOf" srcId="{B083D076-E77C-4FD1-88FE-6824367BE2D5}" destId="{DB8F8FBC-D051-4F71-86DA-774FC1BE3CD4}" srcOrd="0" destOrd="0" presId="urn:microsoft.com/office/officeart/2011/layout/HexagonRadial"/>
    <dgm:cxn modelId="{0F21C554-7CC5-47BC-9A30-7FC2DEC396CA}" srcId="{6F7DDA60-C43C-4370-8366-C3DD0CCD7140}" destId="{D961F05D-3C86-433A-862A-244EEEE22115}" srcOrd="8" destOrd="0" parTransId="{98DA8A6D-3242-46E7-A452-83EF2FF88DAE}" sibTransId="{07CE1F9F-77FC-4E47-99F9-970E01B098A4}"/>
    <dgm:cxn modelId="{9A77CF8E-B38B-4A16-A170-5D60D4D50AAE}" srcId="{6F7DDA60-C43C-4370-8366-C3DD0CCD7140}" destId="{C1D5AA0E-0D64-4033-9B52-6BE54BF6CEB9}" srcOrd="4" destOrd="0" parTransId="{B7D2D8F3-3B2D-4101-90FD-97B2BE7D1344}" sibTransId="{E1416480-5A34-4CAB-AC4B-66448F0C6EA0}"/>
    <dgm:cxn modelId="{66B192BE-BC35-401A-8164-AE9160BC58C4}" srcId="{6F7DDA60-C43C-4370-8366-C3DD0CCD7140}" destId="{56B388F2-CB6F-4D58-A7B9-964E11E9D1FE}" srcOrd="2" destOrd="0" parTransId="{B0523C29-9F3C-4B0D-A2A2-9DE46B322EDE}" sibTransId="{4453290A-B4F0-4272-854C-636CC07C6715}"/>
    <dgm:cxn modelId="{C0F739ED-1090-4216-B612-FDF418193A6B}" srcId="{6F7DDA60-C43C-4370-8366-C3DD0CCD7140}" destId="{6A736766-8261-4221-8EE0-5B990A9205F1}" srcOrd="0" destOrd="0" parTransId="{EA2DE207-D1DF-4105-AA8B-724AD5B029DF}" sibTransId="{EF6D27BC-5E75-4E72-BA30-06D6898A3CCC}"/>
    <dgm:cxn modelId="{6AF5D0CC-1566-4587-A671-A0FEA34E8BE1}" type="presOf" srcId="{6F7DDA60-C43C-4370-8366-C3DD0CCD7140}" destId="{91958BEA-1770-4088-8BC8-BB83CAC01E7E}" srcOrd="0" destOrd="0" presId="urn:microsoft.com/office/officeart/2011/layout/HexagonRadial"/>
    <dgm:cxn modelId="{F79D8AAB-39F4-4584-9810-61BFD0EC69A8}" srcId="{6F7DDA60-C43C-4370-8366-C3DD0CCD7140}" destId="{22E70F69-B4AA-45A5-B127-1787B4ED0487}" srcOrd="10" destOrd="0" parTransId="{A1FC10EF-BFDE-459C-85C2-6A34608B486B}" sibTransId="{37CF0D70-F16F-4FF6-B91D-87FAA97A44BB}"/>
    <dgm:cxn modelId="{AC6FFF4C-9F7B-4C83-B823-A97B39D89B79}" srcId="{6F7DDA60-C43C-4370-8366-C3DD0CCD7140}" destId="{B083D076-E77C-4FD1-88FE-6824367BE2D5}" srcOrd="1" destOrd="0" parTransId="{32F7FD6C-4676-42B6-B606-82595A608926}" sibTransId="{6AC9ED10-7D5D-4B98-B9AB-A254F18574C9}"/>
    <dgm:cxn modelId="{9EEE06CD-D84F-42A8-B08E-72E0008E53E9}" type="presOf" srcId="{47D41DC3-007C-446F-B402-26B2EFDF6F3C}" destId="{88924DBB-3F9E-4734-83FB-76ADA20B8D5F}" srcOrd="0" destOrd="0" presId="urn:microsoft.com/office/officeart/2011/layout/HexagonRadial"/>
    <dgm:cxn modelId="{AEEC5444-2DBA-4F6D-9802-C113D5099D53}" type="presOf" srcId="{C1D5AA0E-0D64-4033-9B52-6BE54BF6CEB9}" destId="{36CECB85-8D67-43AA-B8DF-A5F7BFB04EBF}" srcOrd="0" destOrd="0" presId="urn:microsoft.com/office/officeart/2011/layout/HexagonRadial"/>
    <dgm:cxn modelId="{454AC514-C61D-4C93-A676-D0714E26EB13}" srcId="{6F7DDA60-C43C-4370-8366-C3DD0CCD7140}" destId="{AB3A461C-77F9-4411-9FBA-CC7D93BD74E4}" srcOrd="12" destOrd="0" parTransId="{2672DD96-675A-4E03-B036-1CEE72EDCB31}" sibTransId="{E866B7DF-19F5-4FCA-8BC4-942E992AC78E}"/>
    <dgm:cxn modelId="{B1CE7A7C-D330-405B-A901-8165C1745A07}" srcId="{6F7DDA60-C43C-4370-8366-C3DD0CCD7140}" destId="{112B73B4-164D-45FB-9680-5E262DA339D1}" srcOrd="11" destOrd="0" parTransId="{6D833E59-880F-44EB-9EE4-8FC44A10F287}" sibTransId="{0A763318-448D-452D-AF20-E8F38C814D9C}"/>
    <dgm:cxn modelId="{640BCB16-ED62-4BF9-BADE-C6B69D35A5D7}" srcId="{6F7DDA60-C43C-4370-8366-C3DD0CCD7140}" destId="{E9584336-35FF-4D54-ABFC-04DCB6AD7685}" srcOrd="9" destOrd="0" parTransId="{0F6ABDB0-DE7A-4C38-A275-260DCE97FFF9}" sibTransId="{83A4A25E-41F4-48C4-A441-D77A171FD6B0}"/>
    <dgm:cxn modelId="{FD09D011-9882-4DB0-AA37-2C713A1F028D}" type="presOf" srcId="{417A645A-7B1B-4F94-B124-AE9619B24B3B}" destId="{B13643EA-E968-4114-8BE0-E1465333E852}" srcOrd="0" destOrd="0" presId="urn:microsoft.com/office/officeart/2011/layout/HexagonRadial"/>
    <dgm:cxn modelId="{BD478560-84D0-4EA4-BB19-1E3AE7848BD7}" type="presOf" srcId="{56B388F2-CB6F-4D58-A7B9-964E11E9D1FE}" destId="{EB7D78F4-1EE1-4E07-820E-08E89AA4E053}" srcOrd="0" destOrd="0" presId="urn:microsoft.com/office/officeart/2011/layout/HexagonRadial"/>
    <dgm:cxn modelId="{F7399459-9CA4-4162-B12B-D67F24D58B32}" srcId="{6F7DDA60-C43C-4370-8366-C3DD0CCD7140}" destId="{B024C3F6-B0ED-4467-B243-62860EC3A8B9}" srcOrd="7" destOrd="0" parTransId="{B78DC2CC-E0D2-4A0A-AB33-8BEDA1634931}" sibTransId="{83156859-8355-4490-A56B-C043C3EBC27B}"/>
    <dgm:cxn modelId="{1CA8E9AB-8A5E-449C-82D8-0F3CD7379407}" type="presOf" srcId="{CAE56ACE-E373-413E-B3DD-2B217F87C24F}" destId="{5F5CE7E4-1B18-438E-9FE2-3321BA72EA1C}" srcOrd="0" destOrd="0" presId="urn:microsoft.com/office/officeart/2011/layout/HexagonRadial"/>
    <dgm:cxn modelId="{931975B1-08D5-4DDC-9EDA-1AD9C3CD1E45}" srcId="{6F7DDA60-C43C-4370-8366-C3DD0CCD7140}" destId="{CAE56ACE-E373-413E-B3DD-2B217F87C24F}" srcOrd="5" destOrd="0" parTransId="{E75933F3-BA24-4DE2-8703-5779F3475202}" sibTransId="{2CC5773B-3FAF-4F99-A05A-47ABAEC1CDC0}"/>
    <dgm:cxn modelId="{74FF197C-D8CE-46E3-BE80-BE407119B845}" type="presOf" srcId="{6A736766-8261-4221-8EE0-5B990A9205F1}" destId="{DD4DA514-A649-47A5-88DB-CD72071B06DE}" srcOrd="0" destOrd="0" presId="urn:microsoft.com/office/officeart/2011/layout/HexagonRadial"/>
    <dgm:cxn modelId="{E80532FE-67DA-49AA-82BD-16D97C33FCD5}" srcId="{6F7DDA60-C43C-4370-8366-C3DD0CCD7140}" destId="{47D41DC3-007C-446F-B402-26B2EFDF6F3C}" srcOrd="3" destOrd="0" parTransId="{426BA953-5F60-4435-A545-F87645265269}" sibTransId="{61243D58-A85E-4CBD-9301-C0489B25E811}"/>
    <dgm:cxn modelId="{A14BDD5C-03C3-4C28-84D5-B5FB8AA8650D}" srcId="{6F7DDA60-C43C-4370-8366-C3DD0CCD7140}" destId="{7CFD87B0-8B86-48F4-A6A3-DDF78D3BEFE3}" srcOrd="6" destOrd="0" parTransId="{92ACCC46-0A05-4E94-8575-FA93EDCCF62D}" sibTransId="{BC4AE57B-0521-4D8E-8154-D7E46019B242}"/>
    <dgm:cxn modelId="{1C1DB57C-D5C2-45C4-A578-846BD02FDF39}" srcId="{417A645A-7B1B-4F94-B124-AE9619B24B3B}" destId="{6F7DDA60-C43C-4370-8366-C3DD0CCD7140}" srcOrd="0" destOrd="0" parTransId="{E1A53F1C-3B90-4F47-8D5F-0276E88C3297}" sibTransId="{7BFB583F-2FD3-456C-8DA6-39851E75772D}"/>
    <dgm:cxn modelId="{DB3AD851-E7DE-4373-A28A-7CFB77DED2B8}" type="presParOf" srcId="{B13643EA-E968-4114-8BE0-E1465333E852}" destId="{91958BEA-1770-4088-8BC8-BB83CAC01E7E}" srcOrd="0" destOrd="0" presId="urn:microsoft.com/office/officeart/2011/layout/HexagonRadial"/>
    <dgm:cxn modelId="{52A829AE-2FD8-45A3-8552-86409A06A28E}" type="presParOf" srcId="{B13643EA-E968-4114-8BE0-E1465333E852}" destId="{2261EE70-8ED8-4139-B580-44284EE18C76}" srcOrd="1" destOrd="0" presId="urn:microsoft.com/office/officeart/2011/layout/HexagonRadial"/>
    <dgm:cxn modelId="{AA63FDA8-4213-4392-BAA4-4BE2C9F19291}" type="presParOf" srcId="{2261EE70-8ED8-4139-B580-44284EE18C76}" destId="{50F6AE33-B24D-4E71-BCBF-BACA6C4EDAC6}" srcOrd="0" destOrd="0" presId="urn:microsoft.com/office/officeart/2011/layout/HexagonRadial"/>
    <dgm:cxn modelId="{0012B037-EB06-4A48-A921-88EFA7664CF7}" type="presParOf" srcId="{B13643EA-E968-4114-8BE0-E1465333E852}" destId="{DD4DA514-A649-47A5-88DB-CD72071B06DE}" srcOrd="2" destOrd="0" presId="urn:microsoft.com/office/officeart/2011/layout/HexagonRadial"/>
    <dgm:cxn modelId="{F587A31E-F4FF-41C2-BA4D-3C32EF38239C}" type="presParOf" srcId="{B13643EA-E968-4114-8BE0-E1465333E852}" destId="{6302C9E6-AA15-46D2-BCE1-AB50A98A84E3}" srcOrd="3" destOrd="0" presId="urn:microsoft.com/office/officeart/2011/layout/HexagonRadial"/>
    <dgm:cxn modelId="{226CACD3-8ACB-4812-A92F-602FB913CDB4}" type="presParOf" srcId="{6302C9E6-AA15-46D2-BCE1-AB50A98A84E3}" destId="{D190468A-88CF-4076-87C9-A5F9C208459B}" srcOrd="0" destOrd="0" presId="urn:microsoft.com/office/officeart/2011/layout/HexagonRadial"/>
    <dgm:cxn modelId="{3BA75952-41C3-49CA-9368-11A77832C0BE}" type="presParOf" srcId="{B13643EA-E968-4114-8BE0-E1465333E852}" destId="{DB8F8FBC-D051-4F71-86DA-774FC1BE3CD4}" srcOrd="4" destOrd="0" presId="urn:microsoft.com/office/officeart/2011/layout/HexagonRadial"/>
    <dgm:cxn modelId="{40E7207A-6390-4F88-9985-3CBFD7DBFD4D}" type="presParOf" srcId="{B13643EA-E968-4114-8BE0-E1465333E852}" destId="{E0518A37-3756-419D-86B1-A7DA9239AAF5}" srcOrd="5" destOrd="0" presId="urn:microsoft.com/office/officeart/2011/layout/HexagonRadial"/>
    <dgm:cxn modelId="{392717C4-88C9-40EE-A4A0-C72E0783FB63}" type="presParOf" srcId="{E0518A37-3756-419D-86B1-A7DA9239AAF5}" destId="{709582E6-EC5C-49BC-9770-2BD14A84626D}" srcOrd="0" destOrd="0" presId="urn:microsoft.com/office/officeart/2011/layout/HexagonRadial"/>
    <dgm:cxn modelId="{BFCD5375-44FC-4B4C-8660-A7267EDFE8A7}" type="presParOf" srcId="{B13643EA-E968-4114-8BE0-E1465333E852}" destId="{EB7D78F4-1EE1-4E07-820E-08E89AA4E053}" srcOrd="6" destOrd="0" presId="urn:microsoft.com/office/officeart/2011/layout/HexagonRadial"/>
    <dgm:cxn modelId="{2FE7DAA0-8C42-4F42-BD6E-BFF52D0ED561}" type="presParOf" srcId="{B13643EA-E968-4114-8BE0-E1465333E852}" destId="{E70B192B-F6D6-4B7B-A8EF-D054E74571CF}" srcOrd="7" destOrd="0" presId="urn:microsoft.com/office/officeart/2011/layout/HexagonRadial"/>
    <dgm:cxn modelId="{4B335F0A-08FB-4940-A71E-DE4B8A980DD4}" type="presParOf" srcId="{E70B192B-F6D6-4B7B-A8EF-D054E74571CF}" destId="{7702946F-B3F4-43B3-A37D-FADE0C0C61D4}" srcOrd="0" destOrd="0" presId="urn:microsoft.com/office/officeart/2011/layout/HexagonRadial"/>
    <dgm:cxn modelId="{54BE226E-51BD-4154-A7AC-0E0E3FFEDA73}" type="presParOf" srcId="{B13643EA-E968-4114-8BE0-E1465333E852}" destId="{88924DBB-3F9E-4734-83FB-76ADA20B8D5F}" srcOrd="8" destOrd="0" presId="urn:microsoft.com/office/officeart/2011/layout/HexagonRadial"/>
    <dgm:cxn modelId="{5E679E6D-4763-41E5-A8D4-B5D6184833F3}" type="presParOf" srcId="{B13643EA-E968-4114-8BE0-E1465333E852}" destId="{2073D5B0-63CA-4636-873A-F94158535560}" srcOrd="9" destOrd="0" presId="urn:microsoft.com/office/officeart/2011/layout/HexagonRadial"/>
    <dgm:cxn modelId="{89607B87-E647-4DA8-B5EC-2B5B1CE309FB}" type="presParOf" srcId="{2073D5B0-63CA-4636-873A-F94158535560}" destId="{5787829E-70CC-4D9D-8B50-2AB20FD97CB1}" srcOrd="0" destOrd="0" presId="urn:microsoft.com/office/officeart/2011/layout/HexagonRadial"/>
    <dgm:cxn modelId="{B63BF0AE-D18D-44D0-B977-81009738F11A}" type="presParOf" srcId="{B13643EA-E968-4114-8BE0-E1465333E852}" destId="{36CECB85-8D67-43AA-B8DF-A5F7BFB04EBF}" srcOrd="10" destOrd="0" presId="urn:microsoft.com/office/officeart/2011/layout/HexagonRadial"/>
    <dgm:cxn modelId="{7330D0D5-D10F-46DB-BAF6-8D66E543D48C}" type="presParOf" srcId="{B13643EA-E968-4114-8BE0-E1465333E852}" destId="{9643617A-9026-4862-AF42-2699E96A81B7}" srcOrd="11" destOrd="0" presId="urn:microsoft.com/office/officeart/2011/layout/HexagonRadial"/>
    <dgm:cxn modelId="{A02715CD-25F0-427F-AC78-D46A6CDAD111}" type="presParOf" srcId="{9643617A-9026-4862-AF42-2699E96A81B7}" destId="{765F8B5A-A912-43FE-B6AB-A8C805574494}" srcOrd="0" destOrd="0" presId="urn:microsoft.com/office/officeart/2011/layout/HexagonRadial"/>
    <dgm:cxn modelId="{997632E7-3958-43BE-A4D4-9C48B686BFD5}" type="presParOf" srcId="{B13643EA-E968-4114-8BE0-E1465333E852}" destId="{5F5CE7E4-1B18-438E-9FE2-3321BA72EA1C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58BEA-1770-4088-8BC8-BB83CAC01E7E}">
      <dsp:nvSpPr>
        <dsp:cNvPr id="0" name=""/>
        <dsp:cNvSpPr/>
      </dsp:nvSpPr>
      <dsp:spPr>
        <a:xfrm>
          <a:off x="2219649" y="1719003"/>
          <a:ext cx="2184928" cy="18900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Формы работы с учащимися</a:t>
          </a:r>
          <a:endParaRPr lang="ru-RU" sz="1800" kern="1200" dirty="0"/>
        </a:p>
      </dsp:txBody>
      <dsp:txXfrm>
        <a:off x="2581722" y="2032211"/>
        <a:ext cx="1460782" cy="1263635"/>
      </dsp:txXfrm>
    </dsp:sp>
    <dsp:sp modelId="{D190468A-88CF-4076-87C9-A5F9C208459B}">
      <dsp:nvSpPr>
        <dsp:cNvPr id="0" name=""/>
        <dsp:cNvSpPr/>
      </dsp:nvSpPr>
      <dsp:spPr>
        <a:xfrm>
          <a:off x="3587834" y="814741"/>
          <a:ext cx="824367" cy="71030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DA514-A649-47A5-88DB-CD72071B06DE}">
      <dsp:nvSpPr>
        <dsp:cNvPr id="0" name=""/>
        <dsp:cNvSpPr/>
      </dsp:nvSpPr>
      <dsp:spPr>
        <a:xfrm>
          <a:off x="2420913" y="0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Экологические часы </a:t>
          </a:r>
          <a:endParaRPr lang="ru-RU" sz="1400" kern="1200" dirty="0"/>
        </a:p>
      </dsp:txBody>
      <dsp:txXfrm>
        <a:off x="2717643" y="256706"/>
        <a:ext cx="1197073" cy="1035609"/>
      </dsp:txXfrm>
    </dsp:sp>
    <dsp:sp modelId="{709582E6-EC5C-49BC-9770-2BD14A84626D}">
      <dsp:nvSpPr>
        <dsp:cNvPr id="0" name=""/>
        <dsp:cNvSpPr/>
      </dsp:nvSpPr>
      <dsp:spPr>
        <a:xfrm>
          <a:off x="4549935" y="2142626"/>
          <a:ext cx="824367" cy="71030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8F8FBC-D051-4F71-86DA-774FC1BE3CD4}">
      <dsp:nvSpPr>
        <dsp:cNvPr id="0" name=""/>
        <dsp:cNvSpPr/>
      </dsp:nvSpPr>
      <dsp:spPr>
        <a:xfrm>
          <a:off x="4063040" y="952752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Литературные часы</a:t>
          </a:r>
          <a:endParaRPr lang="ru-RU" sz="1400" kern="1200" dirty="0"/>
        </a:p>
      </dsp:txBody>
      <dsp:txXfrm>
        <a:off x="4359770" y="1209458"/>
        <a:ext cx="1197073" cy="1035609"/>
      </dsp:txXfrm>
    </dsp:sp>
    <dsp:sp modelId="{7702946F-B3F4-43B3-A37D-FADE0C0C61D4}">
      <dsp:nvSpPr>
        <dsp:cNvPr id="0" name=""/>
        <dsp:cNvSpPr/>
      </dsp:nvSpPr>
      <dsp:spPr>
        <a:xfrm>
          <a:off x="3881598" y="3641559"/>
          <a:ext cx="824367" cy="71030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7D78F4-1EE1-4E07-820E-08E89AA4E053}">
      <dsp:nvSpPr>
        <dsp:cNvPr id="0" name=""/>
        <dsp:cNvSpPr/>
      </dsp:nvSpPr>
      <dsp:spPr>
        <a:xfrm>
          <a:off x="4063040" y="2825752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Викторины</a:t>
          </a:r>
          <a:endParaRPr lang="ru-RU" sz="1600" kern="1200" dirty="0"/>
        </a:p>
      </dsp:txBody>
      <dsp:txXfrm>
        <a:off x="4359770" y="3082458"/>
        <a:ext cx="1197073" cy="1035609"/>
      </dsp:txXfrm>
    </dsp:sp>
    <dsp:sp modelId="{5787829E-70CC-4D9D-8B50-2AB20FD97CB1}">
      <dsp:nvSpPr>
        <dsp:cNvPr id="0" name=""/>
        <dsp:cNvSpPr/>
      </dsp:nvSpPr>
      <dsp:spPr>
        <a:xfrm>
          <a:off x="2223715" y="3797154"/>
          <a:ext cx="824367" cy="71030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924DBB-3F9E-4734-83FB-76ADA20B8D5F}">
      <dsp:nvSpPr>
        <dsp:cNvPr id="0" name=""/>
        <dsp:cNvSpPr/>
      </dsp:nvSpPr>
      <dsp:spPr>
        <a:xfrm>
          <a:off x="2420913" y="3779570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Конкурсно</a:t>
          </a:r>
          <a:r>
            <a:rPr lang="ru-RU" sz="1600" kern="1200" dirty="0" smtClean="0"/>
            <a:t>-игровые программы</a:t>
          </a:r>
          <a:endParaRPr lang="ru-RU" sz="1600" kern="1200" dirty="0"/>
        </a:p>
      </dsp:txBody>
      <dsp:txXfrm>
        <a:off x="2717643" y="4036276"/>
        <a:ext cx="1197073" cy="1035609"/>
      </dsp:txXfrm>
    </dsp:sp>
    <dsp:sp modelId="{765F8B5A-A912-43FE-B6AB-A8C805574494}">
      <dsp:nvSpPr>
        <dsp:cNvPr id="0" name=""/>
        <dsp:cNvSpPr/>
      </dsp:nvSpPr>
      <dsp:spPr>
        <a:xfrm>
          <a:off x="1245859" y="2469802"/>
          <a:ext cx="824367" cy="71030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CECB85-8D67-43AA-B8DF-A5F7BFB04EBF}">
      <dsp:nvSpPr>
        <dsp:cNvPr id="0" name=""/>
        <dsp:cNvSpPr/>
      </dsp:nvSpPr>
      <dsp:spPr>
        <a:xfrm>
          <a:off x="771162" y="2826818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Уроки творчества (поделки на различную тематику)</a:t>
          </a:r>
          <a:endParaRPr lang="ru-RU" sz="1400" kern="1200" dirty="0"/>
        </a:p>
      </dsp:txBody>
      <dsp:txXfrm>
        <a:off x="1067892" y="3083524"/>
        <a:ext cx="1197073" cy="1035609"/>
      </dsp:txXfrm>
    </dsp:sp>
    <dsp:sp modelId="{5F5CE7E4-1B18-438E-9FE2-3321BA72EA1C}">
      <dsp:nvSpPr>
        <dsp:cNvPr id="0" name=""/>
        <dsp:cNvSpPr/>
      </dsp:nvSpPr>
      <dsp:spPr>
        <a:xfrm>
          <a:off x="771162" y="950620"/>
          <a:ext cx="1790533" cy="15490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Уроки творчества (поделки на различную тематику)</a:t>
          </a:r>
          <a:endParaRPr lang="ru-RU" sz="1400" kern="1200" dirty="0"/>
        </a:p>
      </dsp:txBody>
      <dsp:txXfrm>
        <a:off x="1067892" y="1207326"/>
        <a:ext cx="1197073" cy="1035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память с посл. доступом 11"/>
          <p:cNvSpPr/>
          <p:nvPr/>
        </p:nvSpPr>
        <p:spPr>
          <a:xfrm>
            <a:off x="3500398" y="3929066"/>
            <a:ext cx="5643602" cy="2928934"/>
          </a:xfrm>
          <a:prstGeom prst="flowChartMagnetic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193317" y="4033830"/>
            <a:ext cx="5953294" cy="2824170"/>
          </a:xfrm>
          <a:prstGeom prst="flowChartMagneticTape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2000" b="1" dirty="0"/>
              <a:t>Не то, что мните Вы, Природа –</a:t>
            </a:r>
          </a:p>
          <a:p>
            <a:pPr algn="l"/>
            <a:r>
              <a:rPr lang="ru-RU" sz="2000" b="1" dirty="0"/>
              <a:t>Не слепок, не бездушный лик.</a:t>
            </a:r>
          </a:p>
          <a:p>
            <a:pPr algn="l"/>
            <a:r>
              <a:rPr lang="ru-RU" sz="2000" b="1" dirty="0"/>
              <a:t>В ней есть душа, в ней есть свобода,</a:t>
            </a:r>
          </a:p>
          <a:p>
            <a:pPr algn="l"/>
            <a:r>
              <a:rPr lang="ru-RU" sz="2000" b="1" dirty="0"/>
              <a:t>В ней есть любовь, в ней есть язык.</a:t>
            </a:r>
          </a:p>
          <a:p>
            <a:pPr algn="r"/>
            <a:r>
              <a:rPr lang="ru-RU" sz="2000" b="1" dirty="0" err="1" smtClean="0"/>
              <a:t>Ф.И.Тютчев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61" y="-78166"/>
            <a:ext cx="4882593" cy="29598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58205" y="398580"/>
            <a:ext cx="3983766" cy="298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99592" y="1268760"/>
            <a:ext cx="6777317" cy="350897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Участие в конкурсе «Ярмарка экологических проектов» (ученица 6б класса Разживина Анастасия по теме «Благоустройство территории населенных пунктов»)</a:t>
            </a:r>
          </a:p>
          <a:p>
            <a:r>
              <a:rPr lang="ru-RU" smtClean="0"/>
              <a:t> Заочная школа «Академия знаний» (ученицы6б класса). Создание проекта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1880" y="2564904"/>
            <a:ext cx="2304256" cy="16561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Цели и задачи кружка по экологии</a:t>
            </a:r>
            <a:endParaRPr lang="ru-RU" sz="2400" dirty="0"/>
          </a:p>
        </p:txBody>
      </p:sp>
      <p:sp>
        <p:nvSpPr>
          <p:cNvPr id="3" name="Овал 2"/>
          <p:cNvSpPr/>
          <p:nvPr/>
        </p:nvSpPr>
        <p:spPr>
          <a:xfrm>
            <a:off x="2180091" y="414569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Воспитание интереса </a:t>
            </a:r>
            <a:r>
              <a:rPr lang="ru-RU" sz="1400" dirty="0"/>
              <a:t>к  окружающей их природе </a:t>
            </a:r>
          </a:p>
        </p:txBody>
      </p:sp>
      <p:sp>
        <p:nvSpPr>
          <p:cNvPr id="4" name="Овал 3"/>
          <p:cNvSpPr/>
          <p:nvPr/>
        </p:nvSpPr>
        <p:spPr>
          <a:xfrm>
            <a:off x="4427984" y="360747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воспитание любви к экологии родного края</a:t>
            </a:r>
          </a:p>
        </p:txBody>
      </p:sp>
      <p:sp>
        <p:nvSpPr>
          <p:cNvPr id="5" name="Овал 4"/>
          <p:cNvSpPr/>
          <p:nvPr/>
        </p:nvSpPr>
        <p:spPr>
          <a:xfrm>
            <a:off x="1099971" y="2232955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воспитание бережного отношения к природе, экологической культуры</a:t>
            </a:r>
          </a:p>
        </p:txBody>
      </p:sp>
      <p:sp>
        <p:nvSpPr>
          <p:cNvPr id="6" name="Овал 5"/>
          <p:cNvSpPr/>
          <p:nvPr/>
        </p:nvSpPr>
        <p:spPr>
          <a:xfrm>
            <a:off x="2007109" y="4225014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знакомство с глобальными проблемами загрязнения планеты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4190316" y="4616713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знакомство с лечебными свойствами некоторых растений</a:t>
            </a:r>
          </a:p>
        </p:txBody>
      </p:sp>
      <p:sp>
        <p:nvSpPr>
          <p:cNvPr id="8" name="Овал 7"/>
          <p:cNvSpPr/>
          <p:nvPr/>
        </p:nvSpPr>
        <p:spPr>
          <a:xfrm>
            <a:off x="6066849" y="3531800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 </a:t>
            </a:r>
            <a:r>
              <a:rPr lang="ru-RU" sz="1400" dirty="0"/>
              <a:t>развитие эстетического и этического воспитания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6012160" y="1659592"/>
            <a:ext cx="2160240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формирование активной позиции по отношению к внешнему миру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57806689"/>
              </p:ext>
            </p:extLst>
          </p:nvPr>
        </p:nvGraphicFramePr>
        <p:xfrm>
          <a:off x="1475656" y="260648"/>
          <a:ext cx="662473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87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31640" y="116632"/>
            <a:ext cx="6664704" cy="12241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Экологические часы 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187624" y="1628800"/>
            <a:ext cx="6633185" cy="42038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Ставятся проблемные вопросы</a:t>
            </a:r>
            <a:r>
              <a:rPr lang="ru-RU" b="1" i="1" dirty="0" smtClean="0"/>
              <a:t>. Например, </a:t>
            </a:r>
            <a:r>
              <a:rPr lang="ru-RU" dirty="0" smtClean="0"/>
              <a:t>«Нужны ли комары?».</a:t>
            </a:r>
          </a:p>
          <a:p>
            <a:r>
              <a:rPr lang="ru-RU" dirty="0" smtClean="0"/>
              <a:t>Виртуальный экологический рейд</a:t>
            </a:r>
          </a:p>
          <a:p>
            <a:r>
              <a:rPr lang="ru-RU" dirty="0" smtClean="0"/>
              <a:t>Задаются интересные интеллектуальные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39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03648" y="332656"/>
            <a:ext cx="6664586" cy="1296144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err="1" smtClean="0"/>
              <a:t>Конкурсно</a:t>
            </a:r>
            <a:r>
              <a:rPr lang="ru-RU" dirty="0" smtClean="0"/>
              <a:t>-игровые программы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547664" y="1988840"/>
            <a:ext cx="6273145" cy="29523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конкурс стихов о природе.</a:t>
            </a:r>
          </a:p>
          <a:p>
            <a:r>
              <a:rPr lang="ru-RU" dirty="0" smtClean="0"/>
              <a:t>конкурс сложи пословицу. </a:t>
            </a:r>
          </a:p>
          <a:p>
            <a:r>
              <a:rPr lang="ru-RU" dirty="0" smtClean="0"/>
              <a:t> конкурс «</a:t>
            </a:r>
            <a:r>
              <a:rPr lang="ru-RU" smtClean="0"/>
              <a:t>Покажи слово»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2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87624" y="476672"/>
            <a:ext cx="6880610" cy="1368152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500" dirty="0" smtClean="0"/>
              <a:t>Литературные часы, посвященные творчеству писателей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331640" y="1988839"/>
            <a:ext cx="6489169" cy="31683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А) </a:t>
            </a:r>
            <a:r>
              <a:rPr lang="ru-RU" dirty="0" err="1" smtClean="0"/>
              <a:t>Б.Житкова</a:t>
            </a:r>
            <a:r>
              <a:rPr lang="ru-RU" dirty="0" smtClean="0"/>
              <a:t> (рассказы о животных)</a:t>
            </a:r>
          </a:p>
          <a:p>
            <a:r>
              <a:rPr lang="ru-RU" dirty="0" smtClean="0"/>
              <a:t>Б) Творчество </a:t>
            </a:r>
            <a:r>
              <a:rPr lang="ru-RU" dirty="0" err="1" smtClean="0"/>
              <a:t>В.Бианки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2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3492" y="188640"/>
            <a:ext cx="7024742" cy="172819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Уроки творчества (поделки на различную тематику)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27584" y="1556793"/>
            <a:ext cx="6993225" cy="19442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Флористическая мозайка</a:t>
            </a:r>
          </a:p>
          <a:p>
            <a:r>
              <a:rPr lang="ru-RU" smtClean="0"/>
              <a:t>Рисование песком</a:t>
            </a:r>
          </a:p>
          <a:p>
            <a:r>
              <a:rPr lang="ru-RU" smtClean="0"/>
              <a:t>Поделки из природного материала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1" y="3745015"/>
            <a:ext cx="3744416" cy="28623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890" y="3345024"/>
            <a:ext cx="2634732" cy="35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4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8" y="2996952"/>
            <a:ext cx="5191458" cy="3893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" y="0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597" y="21266"/>
            <a:ext cx="5447704" cy="40857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12976"/>
            <a:ext cx="4919581" cy="368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0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D8A0359-5F71-4AC4-B8A3-4857B57537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17</TotalTime>
  <Words>223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CSC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2</cp:revision>
  <dcterms:created xsi:type="dcterms:W3CDTF">2013-02-15T04:44:45Z</dcterms:created>
  <dcterms:modified xsi:type="dcterms:W3CDTF">2013-02-15T05:02:19Z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TC300061229990</vt:lpwstr>
  </property>
</Properties>
</file>