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013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76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096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96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1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39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94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414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05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333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378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648E6-0A03-4891-9D67-B8346B0F6BC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67126-37D7-479D-8FE9-0B85AC7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80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99032" y="365125"/>
            <a:ext cx="10792968" cy="46393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общеразвивающего вида № 115»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26019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на прогулке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11974" y="4491561"/>
            <a:ext cx="6006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Черникова Наталия Владимировна IКК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7501" y="5738038"/>
            <a:ext cx="18117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Воронеж, 2020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09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89292" y="1595079"/>
            <a:ext cx="4645152" cy="34838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86029" y="84709"/>
            <a:ext cx="6612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Эстафетная игра «Поможем маме сварить борщ»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015" y="1197681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навыки участия в эстафете: выполнять действия один за другим,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ждать своей очереди, передавать эстафету следующему члену команды;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навыки бега, координации, ориентирования в пространстве;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смекалку, творческий подход к игре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469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28334" y="1099058"/>
            <a:ext cx="5573776" cy="41803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22458" y="281678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«Водяной»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4943" y="1939790"/>
            <a:ext cx="5536259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доброжелательные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отношения между детьми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619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72046" y="903986"/>
            <a:ext cx="5183632" cy="38877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12310" y="415790"/>
            <a:ext cx="46530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«Хитрая лисица»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8912" y="1776907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выдержку, наблюдательность, ловкость.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в быстром беге, ловкости, в построении в круг.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6863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114</Words>
  <Application>Microsoft Office PowerPoint</Application>
  <PresentationFormat>Широкоэкранный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Тема Office</vt:lpstr>
      <vt:lpstr>МБДОУ «Детский сад общеразвивающего вида № 115»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№ 115»</dc:title>
  <dc:creator>Windows User</dc:creator>
  <cp:lastModifiedBy>Windows User</cp:lastModifiedBy>
  <cp:revision>6</cp:revision>
  <dcterms:created xsi:type="dcterms:W3CDTF">2020-11-15T16:16:47Z</dcterms:created>
  <dcterms:modified xsi:type="dcterms:W3CDTF">2020-12-02T13:17:11Z</dcterms:modified>
</cp:coreProperties>
</file>