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83" r:id="rId13"/>
    <p:sldId id="284" r:id="rId14"/>
    <p:sldId id="282" r:id="rId15"/>
    <p:sldId id="281" r:id="rId16"/>
    <p:sldId id="272" r:id="rId17"/>
    <p:sldId id="273" r:id="rId18"/>
    <p:sldId id="269" r:id="rId19"/>
    <p:sldId id="285" r:id="rId20"/>
    <p:sldId id="286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CE2CC"/>
    <a:srgbClr val="CC0066"/>
    <a:srgbClr val="C42A26"/>
    <a:srgbClr val="820041"/>
    <a:srgbClr val="8D1E1B"/>
    <a:srgbClr val="A42320"/>
    <a:srgbClr val="D83834"/>
    <a:srgbClr val="7A1A18"/>
    <a:srgbClr val="285EA0"/>
    <a:srgbClr val="193B6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5" d="100"/>
          <a:sy n="95" d="100"/>
        </p:scale>
        <p:origin x="-360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437112"/>
            <a:ext cx="4824536" cy="11521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Воспитатель Менделеева Ирина Алексеевна МАДОУ «Детский сад № 6»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Г. Гусев 2020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556792"/>
            <a:ext cx="4104456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cap="none" spc="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</a:t>
            </a:r>
          </a:p>
          <a:p>
            <a:pPr algn="ctr"/>
            <a:r>
              <a:rPr lang="ru-RU" sz="440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4400" dirty="0" err="1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Неболейка</a:t>
            </a:r>
            <a:r>
              <a:rPr lang="ru-RU" sz="440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200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sz="20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младшая группа</a:t>
            </a:r>
            <a:endParaRPr lang="ru-RU" sz="2000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620688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«Детский сад 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6»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6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ОД по познавательной деятельности</a:t>
            </a:r>
            <a:endParaRPr lang="ru-RU" sz="3600" dirty="0">
              <a:solidFill>
                <a:srgbClr val="CC0066"/>
              </a:solidFill>
            </a:endParaRPr>
          </a:p>
        </p:txBody>
      </p:sp>
      <p:pic>
        <p:nvPicPr>
          <p:cNvPr id="17410" name="Picture 2" descr="F:\дети на дыхании\IMG_20201105_0935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772816"/>
            <a:ext cx="2394733" cy="3229819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17412" name="Picture 4" descr="F:\дети на дыхании\IMG_20201105_0941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1772815"/>
            <a:ext cx="2405012" cy="3243683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17413" name="Picture 5" descr="F:\дети на дыхании\IMG_20201106_0921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772816"/>
            <a:ext cx="2377950" cy="3207184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85852" y="5445224"/>
            <a:ext cx="7072362" cy="400110"/>
          </a:xfrm>
          <a:prstGeom prst="rect">
            <a:avLst/>
          </a:prstGeom>
          <a:solidFill>
            <a:srgbClr val="FCE2CC"/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C0066"/>
                </a:solidFill>
              </a:rPr>
              <a:t>Дыхательные упражнения; подвижные игры, опыты.</a:t>
            </a:r>
            <a:endParaRPr lang="ru-RU" sz="2000" b="1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дети на дыхании\IMG_20201105_0919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08792" y="1500174"/>
            <a:ext cx="1747922" cy="235745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C0066"/>
                </a:solidFill>
              </a:rPr>
              <a:t>Исследовательская деятельность</a:t>
            </a:r>
            <a:endParaRPr lang="ru-RU" sz="3600" b="1" dirty="0">
              <a:solidFill>
                <a:srgbClr val="CC0066"/>
              </a:solidFill>
            </a:endParaRPr>
          </a:p>
        </p:txBody>
      </p:sp>
      <p:pic>
        <p:nvPicPr>
          <p:cNvPr id="20484" name="Picture 4" descr="F:\дети на дыхании\IMG_20201106_1011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531682"/>
            <a:ext cx="2016224" cy="271931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593210"/>
            <a:ext cx="2000264" cy="269779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857628"/>
            <a:ext cx="1928826" cy="260144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0482" name="Picture 2" descr="F:\дети на дыхании\IMG_20201106_101249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0298" y="3857628"/>
            <a:ext cx="1928825" cy="2601441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C0066"/>
                </a:solidFill>
              </a:rPr>
              <a:t>Дыхательные упражнения</a:t>
            </a:r>
            <a:endParaRPr lang="ru-RU" sz="3600" b="1" dirty="0">
              <a:solidFill>
                <a:srgbClr val="CC0066"/>
              </a:solidFill>
            </a:endParaRPr>
          </a:p>
        </p:txBody>
      </p:sp>
      <p:pic>
        <p:nvPicPr>
          <p:cNvPr id="21506" name="Picture 2" descr="F:\дети на дыхании\IMG_20201106_0959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484784"/>
            <a:ext cx="2125468" cy="286665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21508" name="Picture 4" descr="F:\дети на дыхании\IMG_20201105_0926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1556792"/>
            <a:ext cx="2115294" cy="285293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21509" name="Picture 5" descr="F:\дети на дыхании\IMG_20201105_0955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1556792"/>
            <a:ext cx="2160240" cy="2913554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pic>
        <p:nvPicPr>
          <p:cNvPr id="21510" name="Picture 6" descr="F:\дети на дыхании\IMG_20201105_0956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3907946"/>
            <a:ext cx="1973743" cy="266202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21507" name="Picture 3" descr="F:\дети на дыхании\IMG_20201106_0959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8104" y="3933056"/>
            <a:ext cx="1901735" cy="256490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ети на дыхании\IMG_20201113_0908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571612"/>
            <a:ext cx="2402548" cy="324036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3076" name="Picture 4" descr="F:\дети на дыхании\IMG_20201113_0903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1571612"/>
            <a:ext cx="2242837" cy="302495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C0066"/>
                </a:solidFill>
              </a:rPr>
              <a:t>Тренажеры для дыхательной гимнастики</a:t>
            </a:r>
            <a:r>
              <a:rPr lang="ru-RU" sz="3600" dirty="0" smtClean="0">
                <a:solidFill>
                  <a:srgbClr val="CC0066"/>
                </a:solidFill>
              </a:rPr>
              <a:t>.</a:t>
            </a:r>
            <a:endParaRPr lang="ru-RU" sz="3600" dirty="0">
              <a:solidFill>
                <a:srgbClr val="CC0066"/>
              </a:solidFill>
            </a:endParaRPr>
          </a:p>
        </p:txBody>
      </p:sp>
      <p:pic>
        <p:nvPicPr>
          <p:cNvPr id="1026" name="Picture 2" descr="G:\дети на дыхании\IMG_20201113_0905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3643314"/>
            <a:ext cx="2185225" cy="2947252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3075" name="Picture 3" descr="F:\дети на дыхании\IMG_20201113_0903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643314"/>
            <a:ext cx="2171643" cy="292893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6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Самостоятельные игры детей</a:t>
            </a:r>
            <a:endParaRPr lang="ru-RU" sz="3600" dirty="0"/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2"/>
            <a:ext cx="2000264" cy="269779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3071810"/>
            <a:ext cx="1714512" cy="231239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050" name="Picture 2" descr="F:\дети на дыхании\IMG_20201113_0947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3702" y="2000240"/>
            <a:ext cx="1875999" cy="253019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2714620"/>
            <a:ext cx="2012759" cy="271464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C0066"/>
                </a:solidFill>
              </a:rPr>
              <a:t>Прогулка</a:t>
            </a:r>
            <a:endParaRPr lang="ru-RU" sz="3600" b="1" dirty="0">
              <a:solidFill>
                <a:srgbClr val="CC0066"/>
              </a:solidFill>
            </a:endParaRPr>
          </a:p>
        </p:txBody>
      </p:sp>
      <p:pic>
        <p:nvPicPr>
          <p:cNvPr id="18434" name="Picture 2" descr="F:\дети на дыхании\IMG_20201015_1123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09084"/>
            <a:ext cx="2376264" cy="3204911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8436" name="Picture 4" descr="F:\дети на дыхании\IMG_20201028_1132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1387666"/>
            <a:ext cx="2376264" cy="3204909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8437" name="Picture 5" descr="F:\дети на дыхании\IMG_20201028_1135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1412776"/>
            <a:ext cx="2382245" cy="321297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8439" name="Picture 7" descr="F:\дети на дыхании\IMG_20201102_1058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4293096"/>
            <a:ext cx="1656184" cy="22337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8440" name="Picture 8" descr="F:\дети на дыхании\IMG_20201028_10525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7584" y="4365104"/>
            <a:ext cx="1656184" cy="22337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8441" name="Picture 9" descr="F:\дети на дыхании\IMG_20201105_10490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79912" y="4365104"/>
            <a:ext cx="1634785" cy="220486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600" b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Наглядный материал</a:t>
            </a:r>
            <a:endParaRPr lang="ru-RU" sz="3600" dirty="0">
              <a:solidFill>
                <a:srgbClr val="CC0066"/>
              </a:solidFill>
            </a:endParaRPr>
          </a:p>
        </p:txBody>
      </p:sp>
      <p:pic>
        <p:nvPicPr>
          <p:cNvPr id="19458" name="Picture 2" descr="F:\дети на дыхании\IMG_20201106_152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1500174"/>
            <a:ext cx="3358502" cy="452967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C0066"/>
                </a:solidFill>
              </a:rPr>
              <a:t>Оборудование для дыхательной гимнастики.</a:t>
            </a:r>
            <a:endParaRPr lang="ru-RU" sz="3600" b="1" dirty="0">
              <a:solidFill>
                <a:srgbClr val="CC0066"/>
              </a:solidFill>
            </a:endParaRPr>
          </a:p>
        </p:txBody>
      </p:sp>
      <p:pic>
        <p:nvPicPr>
          <p:cNvPr id="22530" name="Picture 2" descr="F:\дети на дыхании\IMG_20201105_0952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785926"/>
            <a:ext cx="2673194" cy="360538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539552" y="5589240"/>
            <a:ext cx="79208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CC0066"/>
                </a:solidFill>
              </a:rPr>
              <a:t>Гуделки</a:t>
            </a:r>
            <a:r>
              <a:rPr lang="ru-RU" b="1" dirty="0" smtClean="0">
                <a:solidFill>
                  <a:srgbClr val="CC0066"/>
                </a:solidFill>
              </a:rPr>
              <a:t>, вертушки, свистки, музыкальные духовые инструменты,</a:t>
            </a:r>
          </a:p>
          <a:p>
            <a:pPr algn="ctr"/>
            <a:r>
              <a:rPr lang="ru-RU" b="1" dirty="0" smtClean="0">
                <a:solidFill>
                  <a:srgbClr val="CC0066"/>
                </a:solidFill>
              </a:rPr>
              <a:t> </a:t>
            </a:r>
            <a:r>
              <a:rPr lang="ru-RU" b="1" dirty="0" err="1" smtClean="0">
                <a:solidFill>
                  <a:srgbClr val="CC0066"/>
                </a:solidFill>
              </a:rPr>
              <a:t>щекоталки</a:t>
            </a:r>
            <a:r>
              <a:rPr lang="ru-RU" b="1" dirty="0" smtClean="0">
                <a:solidFill>
                  <a:srgbClr val="CC0066"/>
                </a:solidFill>
              </a:rPr>
              <a:t> - трубочки,  мыльные пузыри.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1026" name="Picture 2" descr="F:\дети на дыхании\IMG_20201113_0941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785926"/>
            <a:ext cx="2673194" cy="360538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C0066"/>
                </a:solidFill>
              </a:rPr>
              <a:t>Заключительный этап</a:t>
            </a:r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endParaRPr lang="ru-RU" dirty="0">
              <a:solidFill>
                <a:srgbClr val="CC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7632848" cy="208823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err="1" smtClean="0"/>
              <a:t>Лэпбук</a:t>
            </a:r>
            <a:r>
              <a:rPr lang="ru-RU" sz="2800" dirty="0" smtClean="0"/>
              <a:t> «По тропинке Здоровья»;</a:t>
            </a:r>
          </a:p>
          <a:p>
            <a:r>
              <a:rPr lang="ru-RU" sz="2800" dirty="0" smtClean="0"/>
              <a:t>Презентация  проекта «</a:t>
            </a:r>
            <a:r>
              <a:rPr lang="ru-RU" sz="2800" dirty="0" err="1" smtClean="0"/>
              <a:t>Неболейка</a:t>
            </a:r>
            <a:r>
              <a:rPr lang="ru-RU" sz="2800" dirty="0" smtClean="0"/>
              <a:t>» для педагогов и родителей;</a:t>
            </a:r>
          </a:p>
          <a:p>
            <a:r>
              <a:rPr lang="ru-RU" sz="2800" dirty="0" smtClean="0"/>
              <a:t>Создание буклета </a:t>
            </a:r>
            <a:r>
              <a:rPr lang="ru-RU" sz="2800" smtClean="0"/>
              <a:t>для родителей.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66"/>
                </a:solidFill>
              </a:rPr>
              <a:t>Итог проекта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</a:rPr>
              <a:t>Лэпбук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«По тропинке Здоровья»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2" name="Picture 2" descr="F:\дети на дыхании\IMG_20201113_0856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4005064"/>
            <a:ext cx="1872208" cy="25250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123" name="Picture 3" descr="F:\дети на дыхании\IMG_20201113_085745.jpg"/>
          <p:cNvPicPr>
            <a:picLocks noChangeAspect="1" noChangeArrowheads="1"/>
          </p:cNvPicPr>
          <p:nvPr/>
        </p:nvPicPr>
        <p:blipFill>
          <a:blip r:embed="rId3" cstate="email"/>
          <a:srcRect t="7386" b="11373"/>
          <a:stretch>
            <a:fillRect/>
          </a:stretch>
        </p:blipFill>
        <p:spPr bwMode="auto">
          <a:xfrm>
            <a:off x="3707904" y="4149080"/>
            <a:ext cx="2232248" cy="244591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124" name="Picture 4" descr="F:\дети на дыхании\IMG_20201113_090051.jpg"/>
          <p:cNvPicPr>
            <a:picLocks noChangeAspect="1" noChangeArrowheads="1"/>
          </p:cNvPicPr>
          <p:nvPr/>
        </p:nvPicPr>
        <p:blipFill>
          <a:blip r:embed="rId4" cstate="email"/>
          <a:srcRect b="13835"/>
          <a:stretch>
            <a:fillRect/>
          </a:stretch>
        </p:blipFill>
        <p:spPr bwMode="auto">
          <a:xfrm>
            <a:off x="6286512" y="1428736"/>
            <a:ext cx="2168685" cy="252028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125" name="Picture 5" descr="F:\дети на дыхании\IMG_20201113_090115.jpg"/>
          <p:cNvPicPr>
            <a:picLocks noChangeAspect="1" noChangeArrowheads="1"/>
          </p:cNvPicPr>
          <p:nvPr/>
        </p:nvPicPr>
        <p:blipFill>
          <a:blip r:embed="rId5" cstate="email"/>
          <a:srcRect t="15688"/>
          <a:stretch>
            <a:fillRect/>
          </a:stretch>
        </p:blipFill>
        <p:spPr bwMode="auto">
          <a:xfrm>
            <a:off x="785786" y="1428736"/>
            <a:ext cx="2304256" cy="262023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126" name="Picture 6" descr="F:\дети на дыхании\IMG_20201113_085754.jpg"/>
          <p:cNvPicPr>
            <a:picLocks noChangeAspect="1" noChangeArrowheads="1"/>
          </p:cNvPicPr>
          <p:nvPr/>
        </p:nvPicPr>
        <p:blipFill>
          <a:blip r:embed="rId6" cstate="email"/>
          <a:srcRect t="9578" b="12510"/>
          <a:stretch>
            <a:fillRect/>
          </a:stretch>
        </p:blipFill>
        <p:spPr bwMode="auto">
          <a:xfrm>
            <a:off x="3500430" y="1428736"/>
            <a:ext cx="2470407" cy="259594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127" name="Picture 7" descr="F:\дети на дыхании\IMG_20201113_085801.jpg"/>
          <p:cNvPicPr>
            <a:picLocks noChangeAspect="1" noChangeArrowheads="1"/>
          </p:cNvPicPr>
          <p:nvPr/>
        </p:nvPicPr>
        <p:blipFill>
          <a:blip r:embed="rId7" cstate="email"/>
          <a:srcRect t="2749" b="6547"/>
          <a:stretch>
            <a:fillRect/>
          </a:stretch>
        </p:blipFill>
        <p:spPr bwMode="auto">
          <a:xfrm>
            <a:off x="1187624" y="4149080"/>
            <a:ext cx="1944216" cy="237844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720080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Неболейка</a:t>
            </a:r>
            <a:endParaRPr lang="ru-RU" sz="4000" b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344816" cy="223224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marL="0" lvl="0" indent="0">
              <a:buNone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 - оздоровительный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средней продолжительности (3 месяца)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ru-RU" b="1" dirty="0" smtClean="0">
                <a:latin typeface="+mj-lt"/>
                <a:ea typeface="Times New Roman" pitchFamily="18" charset="0"/>
                <a:cs typeface="Arial" pitchFamily="34" charset="0"/>
              </a:rPr>
              <a:t>Участники: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дети младшего дошкольного возраста </a:t>
            </a:r>
          </a:p>
          <a:p>
            <a:pPr marL="0" lvl="0" indent="0">
              <a:buNone/>
            </a:pP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(3 – 4 года), воспитатели, родители.</a:t>
            </a:r>
            <a:endParaRPr lang="ru-RU" sz="2000" dirty="0" smtClean="0">
              <a:latin typeface="+mj-lt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Буклет для родителей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1248723" y="1680179"/>
            <a:ext cx="1795720" cy="2578718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6186837" y="1730395"/>
            <a:ext cx="1785208" cy="2557551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3929066"/>
            <a:ext cx="2000232" cy="217907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32" name="Picture 8" descr="http://2.bp.blogspot.com/-q7GdwiLVYHw/To6ibYbp0PI/AAAAAAAAACU/8cEGxjT184s/s1600/%25D0%2592%25D0%25B7%25D1%2580%25D0%25BE%25D1%2581%25D0%25BB%25D1%258B%25D0%25BC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2071678"/>
            <a:ext cx="1214446" cy="173584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034" name="Picture 10" descr="https://212d.ru/user_file/news/20180510171331663726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82" y="5286388"/>
            <a:ext cx="1389127" cy="118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CE2CC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r>
              <a:rPr lang="ru-RU" b="1" dirty="0" smtClean="0">
                <a:solidFill>
                  <a:srgbClr val="CC0066"/>
                </a:solidFill>
              </a:rPr>
              <a:t>Спасибо за внимание –</a:t>
            </a:r>
            <a:br>
              <a:rPr lang="ru-RU" b="1" dirty="0" smtClean="0">
                <a:solidFill>
                  <a:srgbClr val="CC0066"/>
                </a:solidFill>
              </a:rPr>
            </a:br>
            <a:r>
              <a:rPr lang="ru-RU" b="1" dirty="0" smtClean="0">
                <a:solidFill>
                  <a:srgbClr val="CC0066"/>
                </a:solidFill>
              </a:rPr>
              <a:t> дышите правильно.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214686"/>
            <a:ext cx="2436479" cy="3286124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074" name="Picture 2" descr="https://www.scienceabc.com/wp-content/uploads/ext-www.scienceabc.com/wp-content/uploads/2017/03/Child-girl-breathing-in-cold-sunny-winter.jpg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000892" y="214290"/>
            <a:ext cx="1725943" cy="141918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Picture 10" descr="https://212d.ru/user_file/news/20180510171331663726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071810"/>
            <a:ext cx="1389127" cy="118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93610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rgbClr val="CC0066"/>
                </a:solidFill>
              </a:rPr>
              <a:t>Актуальность темы</a:t>
            </a:r>
            <a:r>
              <a:rPr lang="ru-RU" sz="4000" dirty="0" smtClean="0">
                <a:solidFill>
                  <a:srgbClr val="CC0066"/>
                </a:solidFill>
              </a:rPr>
              <a:t> </a:t>
            </a:r>
            <a:br>
              <a:rPr lang="ru-RU" sz="4000" dirty="0" smtClean="0">
                <a:solidFill>
                  <a:srgbClr val="CC0066"/>
                </a:solidFill>
              </a:rPr>
            </a:br>
            <a:endParaRPr lang="ru-RU" sz="4000" i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704856" cy="2664296"/>
          </a:xfrm>
          <a:solidFill>
            <a:srgbClr val="FCE2CC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/>
              <a:t>Одной из важных составляющих развития дошкольников является формирование здорового образа жизни. Наше здоровье во многом зависит от дыхания.  </a:t>
            </a:r>
          </a:p>
          <a:p>
            <a:r>
              <a:rPr lang="ru-RU" sz="2000" dirty="0" smtClean="0"/>
              <a:t>Главной особенностью данной работы  является сохранение и укрепление здоровья ребёнка через привычку «правильного» дыхания. Обучив малыша простым и веселым дыхательным упражнениям, внесем неоценимый вклад в его здоровье, а так же профилактику простудных заболеваний. </a:t>
            </a:r>
            <a:endParaRPr lang="ru-RU" sz="2000" i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67544" y="5719976"/>
            <a:ext cx="8208912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3895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8558" y="620688"/>
            <a:ext cx="81629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i="1" dirty="0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772816"/>
            <a:ext cx="7704856" cy="830997"/>
          </a:xfrm>
          <a:prstGeom prst="rect">
            <a:avLst/>
          </a:prstGeom>
          <a:solidFill>
            <a:srgbClr val="FCE2CC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Сформировать у детей умение правильно дышать через игровые дыхательные упражнения.</a:t>
            </a:r>
            <a:endParaRPr lang="ru-RU" sz="2400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470843"/>
            <a:ext cx="46085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66"/>
                </a:solidFill>
                <a:ea typeface="Times New Roman" pitchFamily="18" charset="0"/>
                <a:cs typeface="Arial" pitchFamily="34" charset="0"/>
              </a:rPr>
              <a:t>Цель</a:t>
            </a:r>
            <a:r>
              <a:rPr lang="ru-RU" sz="2400" b="1" dirty="0" smtClean="0">
                <a:solidFill>
                  <a:srgbClr val="CC0066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CC0066"/>
                </a:solidFill>
                <a:ea typeface="Times New Roman" pitchFamily="18" charset="0"/>
                <a:cs typeface="Arial" pitchFamily="34" charset="0"/>
              </a:rPr>
              <a:t>проекта</a:t>
            </a:r>
            <a:endParaRPr lang="ru-RU" sz="40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62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C0066"/>
                </a:solidFill>
              </a:rPr>
              <a:t>Задачи проекта</a:t>
            </a:r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endParaRPr lang="ru-RU" dirty="0">
              <a:solidFill>
                <a:srgbClr val="CC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  <a:solidFill>
            <a:srgbClr val="FCE2CC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 1.</a:t>
            </a:r>
            <a:r>
              <a:rPr lang="ru-RU" u="sng" dirty="0" smtClean="0"/>
              <a:t>Образовательные задачи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расширить знания детей о дыхании;</a:t>
            </a:r>
          </a:p>
          <a:p>
            <a:pPr lvl="0"/>
            <a:r>
              <a:rPr lang="ru-RU" dirty="0" smtClean="0"/>
              <a:t>поэтапное овладение детьми внешнего </a:t>
            </a:r>
            <a:r>
              <a:rPr lang="ru-RU" dirty="0" err="1" smtClean="0"/>
              <a:t>доречевого</a:t>
            </a:r>
            <a:r>
              <a:rPr lang="ru-RU" dirty="0" smtClean="0"/>
              <a:t>  дыхания ребенка и освоение первичных приемов дыхательной гимнастики.</a:t>
            </a:r>
          </a:p>
          <a:p>
            <a:pPr lvl="0"/>
            <a:r>
              <a:rPr lang="ru-RU" dirty="0" smtClean="0"/>
              <a:t> совершенствовать умение навыков согласовывать дыхание с выполнением упражнений, тем самым активизируя иммунные силы организма;</a:t>
            </a:r>
          </a:p>
          <a:p>
            <a:pPr>
              <a:buNone/>
            </a:pPr>
            <a:r>
              <a:rPr lang="ru-RU" u="sng" dirty="0" smtClean="0"/>
              <a:t>2. Развивающие задачи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развивать у дошкольников любознательность, наблюдательность;  </a:t>
            </a:r>
          </a:p>
          <a:p>
            <a:pPr lvl="0"/>
            <a:r>
              <a:rPr lang="ru-RU" dirty="0" smtClean="0"/>
              <a:t>эмоциональную сферу ребенка.</a:t>
            </a:r>
          </a:p>
          <a:p>
            <a:pPr lvl="0"/>
            <a:r>
              <a:rPr lang="ru-RU" dirty="0" smtClean="0"/>
              <a:t>формирование начальных предпосылок исследовательской деятельности (практические опыты)                                     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u="sng" dirty="0" smtClean="0"/>
              <a:t>3. Воспитательные задачи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воспитывать бережное отношение к своему организму.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C0066"/>
                </a:solidFill>
              </a:rPr>
              <a:t>Ожидаемые результаты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7848872" cy="2880321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 внедрение в практику работы с детьми дыхательных упражнений;</a:t>
            </a:r>
          </a:p>
          <a:p>
            <a:r>
              <a:rPr lang="ru-RU" sz="2000" dirty="0" smtClean="0"/>
              <a:t>формирование у детей</a:t>
            </a:r>
            <a:r>
              <a:rPr lang="ru-RU" sz="2000" b="1" dirty="0" smtClean="0"/>
              <a:t> </a:t>
            </a:r>
            <a:r>
              <a:rPr lang="ru-RU" sz="2000" i="1" dirty="0" smtClean="0"/>
              <a:t>«правильных»</a:t>
            </a:r>
            <a:r>
              <a:rPr lang="ru-RU" sz="2000" dirty="0" smtClean="0"/>
              <a:t> дыхательных привычек  - ребёнок умеет вдыхать воздух через нос, выдыхать – через рот; вдыхать легко и коротко, а выдыхать длительно и экономно;</a:t>
            </a:r>
          </a:p>
          <a:p>
            <a:r>
              <a:rPr lang="ru-RU" sz="2000" dirty="0" smtClean="0"/>
              <a:t> ребёнок проговаривает короткие стихи, сочетая речь (дыхание) с действиями;</a:t>
            </a:r>
          </a:p>
          <a:p>
            <a:r>
              <a:rPr lang="ru-RU" sz="2000" dirty="0" smtClean="0"/>
              <a:t> расширение кругозора детей</a:t>
            </a:r>
            <a:r>
              <a:rPr lang="ru-RU" sz="2000" b="1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 снижение простудных заболеваний у воспитанников;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C0066"/>
                </a:solidFill>
              </a:rPr>
              <a:t>Этапы проекта</a:t>
            </a:r>
            <a:endParaRPr lang="ru-RU" sz="4000" b="1" dirty="0">
              <a:solidFill>
                <a:srgbClr val="CC0066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7158" y="3068960"/>
            <a:ext cx="3143272" cy="208823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CC0066"/>
                </a:solidFill>
              </a:rPr>
              <a:t>Подготовительный</a:t>
            </a:r>
            <a:endParaRPr lang="ru-RU" dirty="0">
              <a:solidFill>
                <a:srgbClr val="CC0066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419872" y="2564904"/>
            <a:ext cx="2520280" cy="190507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dirty="0" smtClean="0">
                <a:solidFill>
                  <a:srgbClr val="CC0066"/>
                </a:solidFill>
              </a:rPr>
              <a:t>Основной</a:t>
            </a:r>
            <a:endParaRPr lang="ru-RU" sz="1800" dirty="0">
              <a:solidFill>
                <a:srgbClr val="CC0066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940152" y="1844824"/>
            <a:ext cx="2846690" cy="187220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CC0066"/>
                </a:solidFill>
              </a:rPr>
              <a:t>Заключительный</a:t>
            </a:r>
            <a:endParaRPr lang="ru-RU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C0066"/>
                </a:solidFill>
              </a:rPr>
              <a:t>Подготовительный этап</a:t>
            </a:r>
            <a:r>
              <a:rPr lang="ru-RU" dirty="0" smtClean="0">
                <a:solidFill>
                  <a:srgbClr val="CC0066"/>
                </a:solidFill>
              </a:rPr>
              <a:t/>
            </a:r>
            <a:br>
              <a:rPr lang="ru-RU" dirty="0" smtClean="0">
                <a:solidFill>
                  <a:srgbClr val="CC0066"/>
                </a:solidFill>
              </a:rPr>
            </a:br>
            <a:endParaRPr lang="ru-RU" dirty="0">
              <a:solidFill>
                <a:srgbClr val="CC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7992888" cy="4320481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3100" dirty="0" smtClean="0"/>
              <a:t>Составление плана работы;</a:t>
            </a:r>
          </a:p>
          <a:p>
            <a:r>
              <a:rPr lang="ru-RU" sz="3100" dirty="0" smtClean="0"/>
              <a:t>Изучение методической литературы.</a:t>
            </a:r>
          </a:p>
          <a:p>
            <a:r>
              <a:rPr lang="ru-RU" sz="3100" dirty="0" smtClean="0"/>
              <a:t>Приобретение и изготовление необходимого оборудования.</a:t>
            </a:r>
          </a:p>
          <a:p>
            <a:r>
              <a:rPr lang="ru-RU" sz="3100" dirty="0" smtClean="0"/>
              <a:t>Подборка методического и дидактического материала.</a:t>
            </a:r>
          </a:p>
          <a:p>
            <a:r>
              <a:rPr lang="ru-RU" sz="3100" dirty="0" smtClean="0"/>
              <a:t>Подборка художественной литературы.</a:t>
            </a:r>
          </a:p>
          <a:p>
            <a:r>
              <a:rPr lang="ru-RU" sz="3100" dirty="0" smtClean="0"/>
              <a:t> Подбор загадок по теме проекта.</a:t>
            </a:r>
          </a:p>
          <a:p>
            <a:r>
              <a:rPr lang="ru-RU" sz="3100" dirty="0" smtClean="0"/>
              <a:t> Создание картотеки дыхательных упражнений.</a:t>
            </a:r>
          </a:p>
          <a:p>
            <a:r>
              <a:rPr lang="ru-RU" sz="3100" dirty="0" smtClean="0"/>
              <a:t> Разработка компьютерной презентации.</a:t>
            </a:r>
          </a:p>
          <a:p>
            <a:r>
              <a:rPr lang="ru-RU" sz="3100" dirty="0" smtClean="0"/>
              <a:t> Составление опытов, экспериментов с объектом неживой природы «воздух».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C0066"/>
                </a:solidFill>
              </a:rPr>
              <a:t>Основной этап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7776864" cy="4209331"/>
          </a:xfrm>
          <a:solidFill>
            <a:srgbClr val="FCE2CC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3100" dirty="0" err="1" smtClean="0"/>
              <a:t>Рассуждалки</a:t>
            </a:r>
            <a:r>
              <a:rPr lang="ru-RU" sz="3100" dirty="0" smtClean="0"/>
              <a:t> с детьми «Что такое здоровье, что такое болезнь?», «Чем отличается здоровый человек от больного?», «Что нужно делать, чтобы быть здоровым?».</a:t>
            </a:r>
          </a:p>
          <a:p>
            <a:r>
              <a:rPr lang="ru-RU" sz="3100" dirty="0" smtClean="0"/>
              <a:t>Разучивание с детьми комплексов дыхательной гимнастики.</a:t>
            </a:r>
          </a:p>
          <a:p>
            <a:r>
              <a:rPr lang="ru-RU" sz="3100" dirty="0" smtClean="0"/>
              <a:t>Включение дыхательных упражнений в различные режимные моменты.</a:t>
            </a:r>
          </a:p>
          <a:p>
            <a:r>
              <a:rPr lang="ru-RU" sz="3100" dirty="0" err="1" smtClean="0"/>
              <a:t>Фотосессия</a:t>
            </a:r>
            <a:r>
              <a:rPr lang="ru-RU" sz="3100" dirty="0" smtClean="0"/>
              <a:t> воспитанников «За здоровьем в детский сад».</a:t>
            </a:r>
          </a:p>
          <a:p>
            <a:r>
              <a:rPr lang="ru-RU" sz="3100" dirty="0" smtClean="0"/>
              <a:t> Проведение консультаций для родителей «Умеем ли мы правильно дышать»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</TotalTime>
  <Words>284</Words>
  <Application>Microsoft Office PowerPoint</Application>
  <PresentationFormat>Экран (4:3)</PresentationFormat>
  <Paragraphs>74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Неболейка</vt:lpstr>
      <vt:lpstr> Актуальность темы  </vt:lpstr>
      <vt:lpstr>Слайд 4</vt:lpstr>
      <vt:lpstr> Задачи проекта </vt:lpstr>
      <vt:lpstr> Ожидаемые результаты </vt:lpstr>
      <vt:lpstr>Этапы проекта</vt:lpstr>
      <vt:lpstr> Подготовительный этап </vt:lpstr>
      <vt:lpstr> Основной этап </vt:lpstr>
      <vt:lpstr>ОД по познавательной деятельности</vt:lpstr>
      <vt:lpstr>Исследовательская деятельность</vt:lpstr>
      <vt:lpstr>Дыхательные упражнения</vt:lpstr>
      <vt:lpstr>Тренажеры для дыхательной гимнастики.</vt:lpstr>
      <vt:lpstr>Самостоятельные игры детей</vt:lpstr>
      <vt:lpstr>Прогулка</vt:lpstr>
      <vt:lpstr>Наглядный материал</vt:lpstr>
      <vt:lpstr>Оборудование для дыхательной гимнастики.</vt:lpstr>
      <vt:lpstr> Заключительный этап </vt:lpstr>
      <vt:lpstr>Итог проекта Лэпбук «По тропинке Здоровья»</vt:lpstr>
      <vt:lpstr>Буклет для родителей</vt:lpstr>
      <vt:lpstr>     Спасибо за внимание –  дышите правильно.</vt:lpstr>
    </vt:vector>
  </TitlesOfParts>
  <Company>МАОУ лицей №21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</dc:title>
  <dc:creator>Ранько Елена</dc:creator>
  <cp:lastModifiedBy>Win</cp:lastModifiedBy>
  <cp:revision>130</cp:revision>
  <dcterms:created xsi:type="dcterms:W3CDTF">2015-04-19T15:51:03Z</dcterms:created>
  <dcterms:modified xsi:type="dcterms:W3CDTF">2020-12-02T16:43:07Z</dcterms:modified>
</cp:coreProperties>
</file>