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16.03.2018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595184" cy="33163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Развитие вокальных способностей у дошкольников через фольклорные песни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6881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ДС №37 «Дружная семейка»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Куликова Инна Михайловна</a:t>
            </a:r>
          </a:p>
          <a:p>
            <a:endParaRPr lang="ru-RU" dirty="0"/>
          </a:p>
        </p:txBody>
      </p:sp>
      <p:pic>
        <p:nvPicPr>
          <p:cNvPr id="1026" name="Picture 2" descr="E:\фото педагог года\P1010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84984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Музыкальная народная культура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является тем чистым источником,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из которого подрастающее поколение,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взяв лучшее из прошлого,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сделает лучшим будущее.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" name="Picture 2" descr="C:\Users\1\Desktop\Выступление на РМЦ\DSC_03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348880"/>
            <a:ext cx="2773754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Музыка  - источник особой детской радости. Ребенок открывает для себя красоту музыки, ее волшебную силу, а в различной музыкальной деятельности раскрывает себя, свой творческий потенциал. Пение – один из самых любимых детьми видов музыкальной деятельности, который может дать им очень много. В нем заключен большой потенциал эмоционального, музыкального и познавательного развития.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/>
          <a:lstStyle/>
          <a:p>
            <a:r>
              <a:rPr lang="ru-RU" dirty="0" smtClean="0"/>
              <a:t>Песенный фольклор имеет большую воспитательную ценность для духовного развития ребенка, его музыкальных, творческих способностей, общей и музыкальной  культуры.</a:t>
            </a:r>
          </a:p>
          <a:p>
            <a:endParaRPr lang="ru-RU" b="1" dirty="0" smtClean="0"/>
          </a:p>
          <a:p>
            <a:r>
              <a:rPr lang="ru-RU" b="1" dirty="0" smtClean="0"/>
              <a:t>Цель :</a:t>
            </a:r>
            <a:r>
              <a:rPr lang="ru-RU" dirty="0" smtClean="0"/>
              <a:t> </a:t>
            </a:r>
            <a:r>
              <a:rPr lang="ru-RU" b="1" dirty="0" smtClean="0"/>
              <a:t>Развитие вокальных способностей у дошкольников через фольклорные песни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1. Изучить песенный фольклор как средство вокальных способностей у дошкольников </a:t>
            </a:r>
          </a:p>
          <a:p>
            <a:r>
              <a:rPr lang="ru-RU" dirty="0" smtClean="0"/>
              <a:t>2.     Охарактеризовать виды песенного фольклора способствующих развитию музыкальных  способностей</a:t>
            </a:r>
          </a:p>
          <a:p>
            <a:r>
              <a:rPr lang="ru-RU" dirty="0" smtClean="0"/>
              <a:t>3.     Изучить методику использования музыкального народного фольклора в старшем дошкольном возрасте</a:t>
            </a:r>
          </a:p>
          <a:p>
            <a:r>
              <a:rPr lang="ru-RU" dirty="0" smtClean="0"/>
              <a:t>4.     Разработать методические рекомендации воспитателям по применению народного фольклора в педагогической деятельности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3016"/>
            <a:ext cx="8183880" cy="24620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297065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Детские песни фольклорного жанра:</a:t>
            </a:r>
          </a:p>
          <a:p>
            <a:pPr>
              <a:buFont typeface="Wingdings" pitchFamily="2" charset="2"/>
              <a:buChar char="v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Колыбельные песни</a:t>
            </a:r>
          </a:p>
          <a:p>
            <a:pPr>
              <a:buFont typeface="Wingdings" pitchFamily="2" charset="2"/>
              <a:buChar char="v"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Пестушки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Частушки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Прибаутки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8" name="Picture 4" descr="C:\Users\1\Desktop\Выступление на РМЦ\WP_20180118_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200085"/>
            <a:ext cx="5120033" cy="2876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8"/>
            <a:ext cx="8183880" cy="469884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«Русский народ не должен терять своего нравственного авторитета среди других народов – авторитета достойно завоеванного русским искусством, литературой. Мы не должны забывать о своем культурном прошлом, о наших памятниках, литературе, языке, живописи. Если мы будем озабочены воспитанием душ, а не только передачей знаний» - отмечал Д.С. Лихачев. </a:t>
            </a:r>
            <a:r>
              <a:rPr lang="ru-RU" dirty="0" smtClean="0"/>
              <a:t>  </a:t>
            </a:r>
          </a:p>
          <a:p>
            <a:endParaRPr lang="ru-RU" dirty="0"/>
          </a:p>
        </p:txBody>
      </p:sp>
      <p:pic>
        <p:nvPicPr>
          <p:cNvPr id="2051" name="Picture 3" descr="C:\Users\1\Desktop\Выступление на РМЦ\S63008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501008"/>
            <a:ext cx="4355904" cy="3266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132856"/>
            <a:ext cx="8183880" cy="172819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за внимание </a:t>
            </a:r>
            <a:endParaRPr lang="ru-RU" sz="4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126</TotalTime>
  <Words>154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Развитие вокальных способностей у дошкольников через фольклорные песни </vt:lpstr>
      <vt:lpstr>Слайд 2</vt:lpstr>
      <vt:lpstr>Слайд 3</vt:lpstr>
      <vt:lpstr>Слайд 4</vt:lpstr>
      <vt:lpstr>Слайд 5</vt:lpstr>
      <vt:lpstr>Слайд 6</vt:lpstr>
      <vt:lpstr> 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2018-03-15T07:36:24Z</dcterms:created>
  <dcterms:modified xsi:type="dcterms:W3CDTF">2018-03-16T08:29:41Z</dcterms:modified>
</cp:coreProperties>
</file>