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062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22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697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05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95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70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704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665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8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7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24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35D06-6495-404D-B762-38D17162418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793ED-BFA2-4764-9237-CF519C2DC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83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960" y="1109395"/>
            <a:ext cx="984504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«Детский сад № 4 «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Морозк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о»</a:t>
            </a:r>
          </a:p>
          <a:p>
            <a:pPr algn="ctr"/>
            <a:r>
              <a:rPr lang="ru-RU" sz="6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Презентация «Светоотражатели – главные помощники безопасности»</a:t>
            </a:r>
          </a:p>
          <a:p>
            <a:pPr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Подготовила воспитатель Сокол М.И.</a:t>
            </a:r>
          </a:p>
          <a:p>
            <a:pPr algn="ctr"/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г. Мегион, 2019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10200" y="8309293"/>
            <a:ext cx="1942465" cy="126492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2000" b="1" kern="12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kern="12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«Детский сад № 6 «Буратино»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6000" b="1" kern="12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«Светоотражатели – главные помощники безопасности»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2000" b="1" kern="12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Подготовила старший воспитатель Сокол М.И.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2" descr="Картинки по запросу картинки фликер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335" y="-2716212"/>
            <a:ext cx="1754505" cy="23393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980612" y="12757685"/>
            <a:ext cx="2692244" cy="199812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2000" b="1" kern="12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kern="12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«Детский сад № 6 «Буратино»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6000" b="1" kern="12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«Светоотражатели – главные помощники безопасности»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2000" b="1" kern="12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Подготовила старший воспитатель Сокол М.И.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 descr="Картинки по запросу картинки фликер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170" y="1417637"/>
            <a:ext cx="2816860" cy="2620645"/>
          </a:xfrm>
          <a:prstGeom prst="smileyFace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9648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1120" y="641267"/>
            <a:ext cx="8747760" cy="843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 </a:t>
            </a:r>
            <a:r>
              <a:rPr lang="ru-RU" sz="4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светоотражателей</a:t>
            </a:r>
            <a:endParaRPr lang="ru-RU" sz="4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Картинки по запросу светоотражающие элементы картинк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20" y="1484960"/>
            <a:ext cx="3362960" cy="3331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Картинки по запросу светоотражающие элементы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116579"/>
            <a:ext cx="3688397" cy="3399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680" y="410845"/>
            <a:ext cx="3200400" cy="61296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1087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4840" y="422382"/>
            <a:ext cx="1107948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предметы мы видим только благодаря свету, который упал на них и отразился. В темное время суток на неосвещенной улице эта особенность глаза может сослужить плохую службу. Она подвергает нас опасности оказаться незамеченным на проезжей части.</a:t>
            </a:r>
            <a:endParaRPr lang="ru-RU" sz="3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Картинки по запросу светоотражающие элементы картинк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840" y="3346259"/>
            <a:ext cx="8793480" cy="32069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7256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светоотражающие элементы картин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69720"/>
            <a:ext cx="5273040" cy="487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Похожее изображен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360" y="259080"/>
            <a:ext cx="4998719" cy="56083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52997" y="259080"/>
            <a:ext cx="43810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носить светоотражатель</a:t>
            </a:r>
          </a:p>
        </p:txBody>
      </p:sp>
    </p:spTree>
    <p:extLst>
      <p:ext uri="{BB962C8B-B14F-4D97-AF65-F5344CB8AC3E}">
        <p14:creationId xmlns:p14="http://schemas.microsoft.com/office/powerpoint/2010/main" val="2105570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светоотражающие элементы картинк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4" y="581024"/>
            <a:ext cx="5085716" cy="5941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Картинки по запросу светоотражающие элементы картинк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440" y="1021080"/>
            <a:ext cx="5638800" cy="4724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741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светоотражающие элементы картинк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" y="640080"/>
            <a:ext cx="10515600" cy="56387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7233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светоотражающие элементы картин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760" y="2225041"/>
            <a:ext cx="6151880" cy="4254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светоотражающие элементы картинк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" y="323532"/>
            <a:ext cx="4913948" cy="49952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5287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светоотражающие элементы картин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720" y="274320"/>
            <a:ext cx="5471160" cy="6477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1900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светоотражающие элементы картин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11480"/>
            <a:ext cx="6995160" cy="61874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47178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139</Words>
  <Application>Microsoft Office PowerPoint</Application>
  <PresentationFormat>Широкоэкранный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Марина</cp:lastModifiedBy>
  <cp:revision>6</cp:revision>
  <dcterms:created xsi:type="dcterms:W3CDTF">2016-11-25T03:11:50Z</dcterms:created>
  <dcterms:modified xsi:type="dcterms:W3CDTF">2020-12-02T15:22:40Z</dcterms:modified>
</cp:coreProperties>
</file>