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71" r:id="rId3"/>
    <p:sldId id="272" r:id="rId4"/>
    <p:sldId id="273" r:id="rId5"/>
    <p:sldId id="274" r:id="rId6"/>
    <p:sldId id="275" r:id="rId7"/>
    <p:sldId id="276" r:id="rId8"/>
    <p:sldId id="281" r:id="rId9"/>
    <p:sldId id="282" r:id="rId10"/>
    <p:sldId id="283" r:id="rId11"/>
    <p:sldId id="285" r:id="rId12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81203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787425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239762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65957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4793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05803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39630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22925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972755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18571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512816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84787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168274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 rtl="0"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xmlns="" val="16819350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 rtl="0"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24.08.2016</a:t>
            </a:r>
          </a:p>
        </p:txBody>
      </p:sp>
    </p:spTree>
    <p:extLst>
      <p:ext uri="{BB962C8B-B14F-4D97-AF65-F5344CB8AC3E}">
        <p14:creationId xmlns:p14="http://schemas.microsoft.com/office/powerpoint/2010/main" xmlns="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5474" y="1408611"/>
            <a:ext cx="10000207" cy="1828800"/>
          </a:xfrm>
        </p:spPr>
        <p:txBody>
          <a:bodyPr rtlCol="0">
            <a:no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№212 «Солнышко» общеразвивающего вида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(МБДОУ «Детский сад №212 «Солнышко</a:t>
            </a: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6577" y="3237411"/>
            <a:ext cx="6858002" cy="914400"/>
          </a:xfrm>
        </p:spPr>
        <p:txBody>
          <a:bodyPr rtlCol="0"/>
          <a:lstStyle/>
          <a:p>
            <a:pPr algn="ctr" rtl="0"/>
            <a:r>
              <a:rPr lang="ru" dirty="0" smtClean="0"/>
              <a:t>Проект гуппы № 6 </a:t>
            </a:r>
          </a:p>
          <a:p>
            <a:pPr algn="ctr" rtl="0"/>
            <a:r>
              <a:rPr lang="ru" dirty="0" smtClean="0"/>
              <a:t>«Профессии в деревне »</a:t>
            </a:r>
            <a:endParaRPr lang="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923901" y="4604656"/>
            <a:ext cx="6858002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" dirty="0" smtClean="0"/>
              <a:t>Воспитатели :Гладкова М.Н.</a:t>
            </a:r>
          </a:p>
        </p:txBody>
      </p:sp>
    </p:spTree>
    <p:extLst>
      <p:ext uri="{BB962C8B-B14F-4D97-AF65-F5344CB8AC3E}">
        <p14:creationId xmlns:p14="http://schemas.microsoft.com/office/powerpoint/2010/main" xmlns="" val="76967509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sun9-63.userapi.com/impf/ceayCvKT4Ao-fQc4kyUTEYAilbtjV9hKhPWY9Q/aEIikMuiXY0.jpg?size=810x1080&amp;quality=96&amp;sign=1041b49006a13a1a16cf9caf46436b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1246" y="1033205"/>
            <a:ext cx="3849348" cy="5132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9795" y="387147"/>
            <a:ext cx="4878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«Построй домик животному»</a:t>
            </a:r>
          </a:p>
        </p:txBody>
      </p:sp>
    </p:spTree>
    <p:extLst>
      <p:ext uri="{BB962C8B-B14F-4D97-AF65-F5344CB8AC3E}">
        <p14:creationId xmlns:p14="http://schemas.microsoft.com/office/powerpoint/2010/main" xmlns="" val="1639054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1722" y="2656505"/>
            <a:ext cx="810747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6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просмотр !!!</a:t>
            </a:r>
            <a:endParaRPr lang="ru-RU" sz="6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8604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633" y="753857"/>
            <a:ext cx="1052866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 бережного и заботливого отношения к животным имеет большое значение в дошкольный период в жизни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. Домашние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питомцы очень важны в жизни человека, животные в доме - важный фактор воспитания.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домашними животными сталкиваются с малых лет, узнают об их ласке, любви и очень важно научить детей бережному отношению к ним.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зачастую не знает, как себя вести с животным, что для него вредно, а что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 . Без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и руководства взрослых такое общение может оказаться вредным и даже опасным как для животного, так и для ребенка.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Вовлекая ребенка в совместную деятельность по уходу за домашними питомцами, взрослые развивают в нем чуткость, умение понимать другую жизнь, побуждают к сочувствию, воспитывают готовность помогать.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Разнообразные ситуации общения с домашними животными дают большой запас представлений об их особенностях, повадках, пробуждают интерес, любознательность, формируют навык взаимодействия с ними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Планируя свою деятельность по этой теме,   основной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является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воспитывать  у детей гуманное отношение к живым объектам природы через обогащение и углубление представлений о домашних животных  и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детенышах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0" i="0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7566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1" y="1472812"/>
            <a:ext cx="733697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- 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(Со 2 ноября по 23 ноября) .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средней группы, педагоги</a:t>
            </a:r>
            <a:r>
              <a:rPr lang="ru-RU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родители.</a:t>
            </a:r>
          </a:p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детей: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4 – 5 лет</a:t>
            </a:r>
            <a:endParaRPr lang="ru-RU" sz="2000" b="0" i="0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7986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3805" y="1001449"/>
            <a:ext cx="107202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представления детей о  домашних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и их де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енышах ,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усилий педагогов и родителей с целью обобщения знаний детей о жизни животных, формирования представлений об их зависимости от деятельности человека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профессиями </a:t>
            </a:r>
            <a:r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сельской местности 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1.Систематизировать знания детей по теме «Домашние животные и их детеныши».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2.Формировать представления о том, чем животных кормят, как за ними ухаживают, что от них получают.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3.Поощрять в детях познавательную активность.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4.Расширять активный и пассивный словарь по теме.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5.Воспитывать бережное отношение к живому и любовь к животным.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6.Обогащать словарный запас за счет имен существительных (обозначающих названия домашних животных и их детенышей животных); имен прилагательных (в определении какой? какая?); глаголов (определяющих действия, которые совершают животные.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7.Совершенствование грамматического строя речи имен существительных с уменьшительно-ласкательными суффиксами, согласовании существительных с числительными.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8.Развивать связную речь через составление описательного рассказа о животных.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3016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3441" y="1255604"/>
            <a:ext cx="101977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результат: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должны знать названия домашних животных и их детёнышей;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домашними животными ухаживает человек (кормит, поит, лечит, моет, охраняет, пасет);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питаются домашние животные;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какую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пользу приносят домашние животные людям;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научатся ухаживать за домашними животными;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в речи названия домашних животных и их детёнышей, частей их тела, действий, отгадывать загадки, сравнивать;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должны знать,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«говорят»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животные, и уметь различать их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привитие детям любви и бережного отношения к животным.</a:t>
            </a:r>
            <a:endParaRPr lang="ru-RU" b="0" i="0" dirty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3991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509" y="588899"/>
            <a:ext cx="110381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– организационный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информации по теме, дидактический материал.</a:t>
            </a:r>
          </a:p>
          <a:p>
            <a:pPr algn="just">
              <a:buFont typeface="+mj-lt"/>
              <a:buAutoNum type="arabicPeriod"/>
            </a:pP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художественной литературы для чтения с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совместной деятельности по теме проекта.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– практический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1 .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на тему 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Рассматривание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 и их детеныши»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Ситуативный разговор «Как я забочусь о своем питомце»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художественной и познавательной литературой. Сказка «Как собака друга искала» (мордовская народная сказка), «Петушок и бобовое зернышко» (русская народная сказка),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К.Ушинский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«Слепая лошадь», «Спор животных», А. </a:t>
            </a:r>
            <a:r>
              <a:rPr lang="ru-RU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«Козленок»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.Сюжетно-ролевая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«Ветеринарная больница»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«Где чья мама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.Просмотр </a:t>
            </a:r>
            <a:r>
              <a:rPr lang="ru-RU" b="0" i="0" dirty="0" err="1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видеопрезентации</a:t>
            </a:r>
            <a:r>
              <a:rPr lang="ru-RU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 домашних животных и рисование картины «Наши домашние животные»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Совместное изготовление дидактической игры  «Кто где живет?»</a:t>
            </a: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b="0" i="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Рассматривание плаката «Домашние животные и их детеныши»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Конструирование «Построй домик животному»</a:t>
            </a:r>
            <a:endParaRPr lang="ru-RU" b="0" i="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b="0" i="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9540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0559" y="1067696"/>
            <a:ext cx="1090313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Рекомендательный материал :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«Если вы решили завести </a:t>
            </a:r>
            <a:r>
              <a:rPr lang="ru-RU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питомца»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к сбору информации о домашних животных.</a:t>
            </a:r>
          </a:p>
          <a:p>
            <a:pPr algn="just"/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– заключительный.</a:t>
            </a: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викторины «Животные и их детеныши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Продуктивная деятельность детей – выставка «Моя Кошечка»</a:t>
            </a:r>
          </a:p>
          <a:p>
            <a:pPr algn="just"/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954987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62.userapi.com/impf/-gW4wGfofWGQj6fx7pTtpTQ4SjFenj9YAl5iHg/l406sq387XQ.jpg?size=1280x960&amp;quality=96&amp;sign=ef8445d15e54db3073eaef00361ef8e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8647" y="1163466"/>
            <a:ext cx="5398891" cy="4049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67395" y="368067"/>
            <a:ext cx="937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 с домашними животными «домашние животные и их детеныши»</a:t>
            </a:r>
          </a:p>
        </p:txBody>
      </p:sp>
    </p:spTree>
    <p:extLst>
      <p:ext uri="{BB962C8B-B14F-4D97-AF65-F5344CB8AC3E}">
        <p14:creationId xmlns:p14="http://schemas.microsoft.com/office/powerpoint/2010/main" xmlns="" val="3184205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sun9-62.userapi.com/impf/OF8aQT1FugaFSOv6WoQdFiCN9mJrPrpyoI0Nww/3vfZhfdNcjE.jpg?size=810x1080&amp;quality=96&amp;sign=b8662e937702e330394976325b7f82a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5650" y="1170132"/>
            <a:ext cx="3620045" cy="482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29254" y="406235"/>
            <a:ext cx="86382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плаката «Домашние 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их детеныши»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4538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532651_TF03431377" id="{E55CF100-C248-4B8F-8F5C-C7DC3EE79A39}" vid="{F3C83CD3-4C48-4907-A3EA-9E7FA702781C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107</TotalTime>
  <Words>400</Words>
  <Application>Microsoft Office PowerPoint</Application>
  <PresentationFormat>Произвольный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Природа 16 х 9</vt:lpstr>
      <vt:lpstr>Муниципальное бюджетное дошкольное образовательное учреждение «Детский сад №212 «Солнышко» общеразвивающего вида (МБДОУ «Детский сад №212 «Солнышко»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№212 «Солнышко» общеразвивающего вида (МБДОУ «Детский сад №212 «Солнышко»</dc:title>
  <dc:creator>Кристина Гладкова</dc:creator>
  <cp:lastModifiedBy>Мария</cp:lastModifiedBy>
  <cp:revision>19</cp:revision>
  <dcterms:created xsi:type="dcterms:W3CDTF">2020-11-03T03:54:01Z</dcterms:created>
  <dcterms:modified xsi:type="dcterms:W3CDTF">2020-12-02T15:45:38Z</dcterms:modified>
</cp:coreProperties>
</file>