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57" r:id="rId4"/>
    <p:sldId id="258" r:id="rId5"/>
    <p:sldId id="265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81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512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7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343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23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717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98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52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08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08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84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06449-2767-4214-B805-A212ED837E4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AC202-5A71-4F86-9427-7105F4E15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90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2.wav"/><Relationship Id="rId7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10" Type="http://schemas.openxmlformats.org/officeDocument/2006/relationships/image" Target="../media/image14.jpeg"/><Relationship Id="rId4" Type="http://schemas.openxmlformats.org/officeDocument/2006/relationships/image" Target="../media/image15.pn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10" Type="http://schemas.openxmlformats.org/officeDocument/2006/relationships/image" Target="../media/image14.jpeg"/><Relationship Id="rId4" Type="http://schemas.openxmlformats.org/officeDocument/2006/relationships/image" Target="../media/image15.png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10" Type="http://schemas.openxmlformats.org/officeDocument/2006/relationships/image" Target="../media/image4.png"/><Relationship Id="rId4" Type="http://schemas.openxmlformats.org/officeDocument/2006/relationships/image" Target="../media/image15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Загадки про Курицу для детей с ответа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76672"/>
            <a:ext cx="3382938" cy="240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Стихи про петуха, Стихи про петуха для детей | Стихопле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199272"/>
            <a:ext cx="3112765" cy="323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Сказка О чем Индюк думал, Заходер Борис - читать для детей онлайн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80474"/>
            <a:ext cx="2950890" cy="285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ᐈ Синичка фотография, фото синичка рисунок | скачать на Depositphotos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498" y="350605"/>
            <a:ext cx="3438902" cy="2338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35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sparrow | Sparrow art, Sparrow drawing, Art imag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sparrow | Sparrow art, Sparrow drawing, Art imag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67" y="328049"/>
            <a:ext cx="2865336" cy="205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0040"/>
            <a:ext cx="3634595" cy="287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Ворон обыкновенный :: Юному натуралисту-орнитологу. Справочник птиц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29263"/>
            <a:ext cx="2991869" cy="226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Загадки про Курицу для детей с ответам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66" y="3683261"/>
            <a:ext cx="3382938" cy="240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36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0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sparrow | Sparrow art, Sparrow drawing, Art imag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sparrow | Sparrow art, Sparrow drawing, Art imag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8049"/>
            <a:ext cx="2865336" cy="205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81550"/>
            <a:ext cx="3634595" cy="287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Pin on Для детей | Мультики, игры, занятия, игрушки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96" y="2655500"/>
            <a:ext cx="3051807" cy="374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Ворон обыкновенный :: Юному натуралисту-орнитологу. Справочник птиц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742" y="3789040"/>
            <a:ext cx="3207893" cy="242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48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in on Для детей | Мультики, игры, занятия, игруш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34" y="2444125"/>
            <a:ext cx="3566540" cy="437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к нарисовать лебед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-292595"/>
            <a:ext cx="3577580" cy="357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83668"/>
            <a:ext cx="2332821" cy="167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ᐈ Утка для детей фотография, рисунки утка | скачать на Depositphotos®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447" y="3284984"/>
            <a:ext cx="2629157" cy="311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99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ᐈ Фламинго рисунок фотографии, фотография фламинго | скачать на  Depositphotos®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26897"/>
            <a:ext cx="3168832" cy="401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Попугай — птица. Описание попугая с картинкам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624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Колибри самая маленькая - Скачать презентацию для детей - 18000 картинок -  900 презентаций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88523"/>
            <a:ext cx="2894210" cy="255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Снегирь :: Юному натуралисту-орнитологу. Справочник птиц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30"/>
            <a:ext cx="3146375" cy="252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39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картинки : крыло, Дикая природа, клюв, Фауна, Домашняя птица, утка, Гусь,  Позвоночный, Водоплавающих птиц, Водяная птица, мир животных, кряква, Утка,  Серый гусь, Дикие гуси, Гусак, Schwimmvogel, Утки гусей и лебедей 4000x3000  - -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Серый гусь — Википеди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77" b="98415" l="9947" r="922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355" y="3808926"/>
            <a:ext cx="4003262" cy="300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Pin on Для детей | Мультики, игры, занятия, игрушк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134153"/>
            <a:ext cx="3566540" cy="437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ᐈ Утка для детей фотография, рисунки утка | скачать на Depositphotos®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178736"/>
            <a:ext cx="1909077" cy="226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3226"/>
            <a:ext cx="3096344" cy="210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54" y="2310600"/>
            <a:ext cx="2352602" cy="168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Снегирь :: Юному натуралисту-орнитологу. Справочник птиц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224" y="268920"/>
            <a:ext cx="2186394" cy="175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78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картинки : крыло, Дикая природа, клюв, Фауна, Домашняя птица, утка, Гусь,  Позвоночный, Водоплавающих птиц, Водяная птица, мир животных, кряква, Утка,  Серый гусь, Дикие гуси, Гусак, Schwimmvogel, Утки гусей и лебедей 4000x3000  - -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Серый гусь — Википеди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77" b="98415" l="9947" r="922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355" y="3808926"/>
            <a:ext cx="4003262" cy="300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Pin on Для детей | Мультики, игры, занятия, игрушк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134153"/>
            <a:ext cx="3566540" cy="437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ᐈ Утка для детей фотография, рисунки утка | скачать на Depositphotos®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178736"/>
            <a:ext cx="1909077" cy="226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3226"/>
            <a:ext cx="3096344" cy="210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54" y="2310600"/>
            <a:ext cx="2352602" cy="168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Снегирь :: Юному натуралисту-орнитологу. Справочник птиц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224" y="290949"/>
            <a:ext cx="2186394" cy="175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46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картинки : крыло, Дикая природа, клюв, Фауна, Домашняя птица, утка, Гусь,  Позвоночный, Водоплавающих птиц, Водяная птица, мир животных, кряква, Утка,  Серый гусь, Дикие гуси, Гусак, Schwimmvogel, Утки гусей и лебедей 4000x3000  - -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Серый гусь — Википеди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77" b="98415" l="9947" r="922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355" y="3808926"/>
            <a:ext cx="4003262" cy="300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Pin on Для детей | Мультики, игры, занятия, игрушк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134153"/>
            <a:ext cx="3566540" cy="437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ᐈ Утка для детей фотография, рисунки утка | скачать на Depositphotos®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178736"/>
            <a:ext cx="1909077" cy="226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54" y="2310600"/>
            <a:ext cx="2352602" cy="168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Снегирь :: Юному натуралисту-орнитологу. Справочник птиц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224" y="268920"/>
            <a:ext cx="2186394" cy="175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8920"/>
            <a:ext cx="3096344" cy="210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680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Гульдар</dc:creator>
  <cp:lastModifiedBy>ДС251</cp:lastModifiedBy>
  <cp:revision>12</cp:revision>
  <dcterms:created xsi:type="dcterms:W3CDTF">2020-11-04T05:00:01Z</dcterms:created>
  <dcterms:modified xsi:type="dcterms:W3CDTF">2020-11-04T11:14:41Z</dcterms:modified>
</cp:coreProperties>
</file>