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4" r:id="rId4"/>
    <p:sldId id="273" r:id="rId5"/>
    <p:sldId id="281" r:id="rId6"/>
    <p:sldId id="275" r:id="rId7"/>
    <p:sldId id="271" r:id="rId8"/>
    <p:sldId id="276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12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00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0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9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08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6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9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5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4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38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1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58784-58ED-4088-8371-A61DEF787E6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675E-F6F6-4936-9B14-F4BF13139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29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214577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Роль мамы в </a:t>
            </a:r>
            <a:r>
              <a:rPr lang="ru-RU" sz="5400" b="1" dirty="0" smtClean="0">
                <a:solidFill>
                  <a:srgbClr val="7030A0"/>
                </a:solidFill>
              </a:rPr>
              <a:t>жизни малыша</a:t>
            </a:r>
            <a:r>
              <a:rPr lang="ru-RU" sz="5400" b="1" dirty="0" smtClean="0">
                <a:solidFill>
                  <a:srgbClr val="7030A0"/>
                </a:solidFill>
              </a:rPr>
              <a:t> 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Работа\2020-2021\Консультативный центр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564904"/>
            <a:ext cx="5146268" cy="34246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72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endParaRPr lang="ru-RU" sz="2000" dirty="0">
              <a:solidFill>
                <a:srgbClr val="7030A0"/>
              </a:solidFill>
            </a:endParaRPr>
          </a:p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endParaRPr lang="ru-RU" sz="2000" dirty="0">
              <a:solidFill>
                <a:srgbClr val="7030A0"/>
              </a:solidFill>
            </a:endParaRPr>
          </a:p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Советуйтесь </a:t>
            </a:r>
            <a:r>
              <a:rPr lang="ru-RU" sz="2000" dirty="0">
                <a:solidFill>
                  <a:srgbClr val="7030A0"/>
                </a:solidFill>
              </a:rPr>
              <a:t>с ребенком с раннего возраста, уважайте его выбор, помогайте развивать замеченные таланты. Разумная родительская любовь – это крылья, которые помогают ребенку взлететь к высотам!</a:t>
            </a:r>
          </a:p>
          <a:p>
            <a:pPr algn="l"/>
            <a:endParaRPr lang="ru-RU" dirty="0">
              <a:solidFill>
                <a:srgbClr val="7030A0"/>
              </a:solidFill>
            </a:endParaRP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F:\Работа\2020-2021\Консультативный центр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3396"/>
            <a:ext cx="5632819" cy="374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Спасибо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 за 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внимание!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Мама </a:t>
            </a:r>
            <a:r>
              <a:rPr lang="ru-RU" sz="2000" dirty="0">
                <a:solidFill>
                  <a:srgbClr val="7030A0"/>
                </a:solidFill>
              </a:rPr>
              <a:t>– это первый и </a:t>
            </a:r>
            <a:r>
              <a:rPr lang="ru-RU" sz="2000" dirty="0" smtClean="0">
                <a:solidFill>
                  <a:srgbClr val="7030A0"/>
                </a:solidFill>
              </a:rPr>
              <a:t>самый </a:t>
            </a:r>
            <a:r>
              <a:rPr lang="ru-RU" sz="2000" dirty="0">
                <a:solidFill>
                  <a:srgbClr val="7030A0"/>
                </a:solidFill>
              </a:rPr>
              <a:t>главный человек в жизни каждого ребенка. </a:t>
            </a:r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Мама </a:t>
            </a:r>
            <a:r>
              <a:rPr lang="ru-RU" sz="2000" dirty="0">
                <a:solidFill>
                  <a:srgbClr val="7030A0"/>
                </a:solidFill>
              </a:rPr>
              <a:t>- это не только тепло, уют, внимание. Это - мир солнца, любви, </a:t>
            </a:r>
            <a:r>
              <a:rPr lang="ru-RU" sz="2000" dirty="0" smtClean="0">
                <a:solidFill>
                  <a:srgbClr val="7030A0"/>
                </a:solidFill>
              </a:rPr>
              <a:t>доброты и  ласки.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Во </a:t>
            </a:r>
            <a:r>
              <a:rPr lang="ru-RU" sz="2000" dirty="0">
                <a:solidFill>
                  <a:srgbClr val="7030A0"/>
                </a:solidFill>
              </a:rPr>
              <a:t>многом материнская любовь и привязанность ребенка к матери выполняет функцию поддержания и безопасности внутреннего, эмоционального и психологического мира человека на протяжении всей его </a:t>
            </a:r>
            <a:r>
              <a:rPr lang="ru-RU" sz="2000" dirty="0" smtClean="0">
                <a:solidFill>
                  <a:srgbClr val="7030A0"/>
                </a:solidFill>
              </a:rPr>
              <a:t>жизни.                                 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Трудно </a:t>
            </a:r>
            <a:r>
              <a:rPr lang="ru-RU" sz="2000" dirty="0">
                <a:solidFill>
                  <a:srgbClr val="7030A0"/>
                </a:solidFill>
              </a:rPr>
              <a:t>переоценить роль матери в воспитании ребенка.</a:t>
            </a:r>
          </a:p>
        </p:txBody>
      </p:sp>
      <p:pic>
        <p:nvPicPr>
          <p:cNvPr id="3074" name="Picture 2" descr="H:\Работа\2020-2021\Консультативный центр\278x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790694" cy="1790694"/>
          </a:xfrm>
          <a:prstGeom prst="rect">
            <a:avLst/>
          </a:prstGeom>
          <a:noFill/>
        </p:spPr>
      </p:pic>
      <p:pic>
        <p:nvPicPr>
          <p:cNvPr id="3075" name="Picture 3" descr="H:\Работа\2020-2021\Консультативный центр\unnam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2120" y="5013176"/>
            <a:ext cx="3090908" cy="1714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2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Каждая мать хочет воспитать своего ребенка идеальным человеком. Но мы все знаем, что это невозможно. Идеальных людей нет. 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Можно привить ребенку хорошие качества, дать основу для дальнейшего развития, сформировать некоторые принципы, указать на ценности. 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Именно  мама  закладывает ту основу личности, от которой в дальнейшем будет зависеть судьба ребенка.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H:\Работа\2020-2021\Консультативный центр\2_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200633"/>
            <a:ext cx="2843808" cy="1738278"/>
          </a:xfrm>
          <a:prstGeom prst="rect">
            <a:avLst/>
          </a:prstGeom>
          <a:noFill/>
        </p:spPr>
      </p:pic>
      <p:pic>
        <p:nvPicPr>
          <p:cNvPr id="4099" name="Picture 3" descr="H:\Работа\2020-2021\Консультативный центр\full_size_1590148149-5dc6602e758b5dcaf74c995e47832fc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52979"/>
            <a:ext cx="3307282" cy="1785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2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Первое, что дарит мать ребенку — это любовь. С самого появления крохи молодая женщина испытывает это нежное чувство. Она передает его в прикосновениях, поглаживаниях, заботе о малыше. И он чувствует эту любовь. Не забывайте, что маленькие дети очень чувствительны к любым эмоциям, которые направлены на них.</a:t>
            </a:r>
          </a:p>
          <a:p>
            <a:pPr algn="l"/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" name="Picture 2" descr="H:\Работа\2020-2021\Консультативный центр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6530" y="4005064"/>
            <a:ext cx="3902686" cy="2590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2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endParaRPr lang="ru-RU" sz="2000" dirty="0" smtClean="0">
              <a:solidFill>
                <a:srgbClr val="7030A0"/>
              </a:solidFill>
            </a:endParaRPr>
          </a:p>
          <a:p>
            <a:pPr algn="l"/>
            <a:endParaRPr lang="ru-RU" sz="2000" dirty="0">
              <a:solidFill>
                <a:srgbClr val="7030A0"/>
              </a:solidFill>
            </a:endParaRPr>
          </a:p>
          <a:p>
            <a:pPr algn="l"/>
            <a:endParaRPr lang="ru-RU" sz="2000" dirty="0">
              <a:solidFill>
                <a:srgbClr val="7030A0"/>
              </a:solidFill>
            </a:endParaRPr>
          </a:p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Любовь </a:t>
            </a:r>
            <a:r>
              <a:rPr lang="ru-RU" sz="2000" dirty="0">
                <a:solidFill>
                  <a:srgbClr val="7030A0"/>
                </a:solidFill>
              </a:rPr>
              <a:t>матери – безусловная.  Мамы, как правило, любят   ребенка без условий,  просто  за то,  что он «есть».</a:t>
            </a:r>
          </a:p>
          <a:p>
            <a:pPr algn="l"/>
            <a:r>
              <a:rPr lang="ru-RU" sz="2000" dirty="0">
                <a:solidFill>
                  <a:srgbClr val="7030A0"/>
                </a:solidFill>
              </a:rPr>
              <a:t>Отцовская же любовь  - требовательна, она возникает, условно выражаясь, как награда за социальную адаптацию и успехи ребенка.</a:t>
            </a:r>
          </a:p>
          <a:p>
            <a:pPr algn="l"/>
            <a:endParaRPr lang="ru-RU" sz="2000" dirty="0">
              <a:solidFill>
                <a:srgbClr val="7030A0"/>
              </a:solidFill>
            </a:endParaRPr>
          </a:p>
          <a:p>
            <a:pPr algn="l"/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479" y="188640"/>
            <a:ext cx="602835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2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6728792" cy="338437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Роль матери в воспитании ребенка заключается не только в любви, но и во внимании. Со стороны родителей не должно быть большой опеки, но и совсем не проводить времени со своим малышом — недопустимо. Поэтому мама должна выделить время, которое она проведет с ребенком, оставив ему часть дня для саморазвития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Малыш совершает ошибки в процессе своего развития, и в этом нет ничего страшного. Напротив, он учится на них. Но есть моменты, когда нужно жалеть ребенка и рассказывать ему о хорошем и плохом. Поэтому позаботьтесь заранее о том, чтобы у вас было достаточно свободного времени для воспитания своих детей.</a:t>
            </a: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H:\Работа\2020-2021\Консультативный центр\620x462_1_64abd8ea46d60e290b4e1cc32a228a64@1000x745_0xac120003_70253579115651077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729163"/>
            <a:ext cx="2856881" cy="2128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2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7030A0"/>
                </a:solidFill>
              </a:rPr>
              <a:t>Именно в раннем детстве закладываются основы отношения ребенка к себе, другим людям, окружающему миру. Будет ли он доверять людям, проявлять инициативу и активность по отношению к миру, испытывать уверенность в себе, во многом определяется опытом взаимодействия с </a:t>
            </a:r>
            <a:r>
              <a:rPr lang="ru-RU" sz="2000" dirty="0" smtClean="0">
                <a:solidFill>
                  <a:srgbClr val="7030A0"/>
                </a:solidFill>
              </a:rPr>
              <a:t>мамой.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H:\Работа\2020-2021\Консультативный центр\ne_budem_toropit__nashih_detej_31-e136557128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832" y="188640"/>
            <a:ext cx="2643186" cy="1682828"/>
          </a:xfrm>
          <a:prstGeom prst="rect">
            <a:avLst/>
          </a:prstGeom>
          <a:noFill/>
        </p:spPr>
      </p:pic>
      <p:pic>
        <p:nvPicPr>
          <p:cNvPr id="7171" name="Picture 3" descr="H:\Работа\2020-2021\Консультативный центр\23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1840" y="4479804"/>
            <a:ext cx="3143247" cy="2221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0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Мама </a:t>
            </a:r>
            <a:r>
              <a:rPr lang="ru-RU" dirty="0" smtClean="0">
                <a:solidFill>
                  <a:srgbClr val="7030A0"/>
                </a:solidFill>
              </a:rPr>
              <a:t>– это единственный человек, находясь рядом с которым ребенок испытывает наибольший комфорт и спокойствие. В присутствии матери ребенок чувствует себя под ее защитой, поэтому расслабляется и не боится быть самим собой. Под посторонних людей ребенку постоянно приходится подстраиваться, адаптироваться, а когда рядом мама, ему не страшно показаться смешным или нелепым.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Подпитываясь</a:t>
            </a:r>
            <a:r>
              <a:rPr lang="ru-RU" dirty="0" smtClean="0">
                <a:solidFill>
                  <a:srgbClr val="7030A0"/>
                </a:solidFill>
              </a:rPr>
              <a:t> ощущением безопасности, которое обеспечивает ему мать, ребенок постепенно учится строить собственные отношения с миром. Он перестает бояться насмешек и осуждения, а также возможности совершать ошибки. Это бесценный опыт.</a:t>
            </a: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7" name="Picture 5" descr="H:\Работа\2020-2021\Консультативный центр\mother-with-children-having-fun-in-a-hammock-mom-and-kids-in-a-hammock_72229-6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290"/>
            <a:ext cx="2624135" cy="1748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0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lurred-mother-s-day-background_23-2148117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728792" cy="3577952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solidFill>
                  <a:srgbClr val="7030A0"/>
                </a:solidFill>
              </a:rPr>
              <a:t>Мама </a:t>
            </a:r>
            <a:r>
              <a:rPr lang="ru-RU" sz="2600" dirty="0" smtClean="0">
                <a:solidFill>
                  <a:srgbClr val="7030A0"/>
                </a:solidFill>
              </a:rPr>
              <a:t>является не только гарантом безопасности ребенка, но и обеспечивает ему еще одну защиту – защиту его </a:t>
            </a:r>
            <a:r>
              <a:rPr lang="ru-RU" sz="2600" dirty="0" smtClean="0">
                <a:solidFill>
                  <a:srgbClr val="7030A0"/>
                </a:solidFill>
              </a:rPr>
              <a:t>права быть </a:t>
            </a:r>
            <a:r>
              <a:rPr lang="ru-RU" sz="2600" dirty="0" smtClean="0">
                <a:solidFill>
                  <a:srgbClr val="7030A0"/>
                </a:solidFill>
              </a:rPr>
              <a:t>ребенком. </a:t>
            </a:r>
            <a:r>
              <a:rPr lang="ru-RU" sz="2600" dirty="0" smtClean="0">
                <a:solidFill>
                  <a:srgbClr val="7030A0"/>
                </a:solidFill>
              </a:rPr>
              <a:t>Дети</a:t>
            </a:r>
            <a:r>
              <a:rPr lang="ru-RU" sz="2600" dirty="0" smtClean="0">
                <a:solidFill>
                  <a:srgbClr val="7030A0"/>
                </a:solidFill>
              </a:rPr>
              <a:t>, рядом с которыми находится мама, не боятся бегать, прыгать, играть, быть активными и заниматься обычными «детскими» делами, среди которых непременно есть и шалости. Ребенок, растущий рядом с </a:t>
            </a:r>
            <a:r>
              <a:rPr lang="ru-RU" sz="2600" dirty="0" smtClean="0">
                <a:solidFill>
                  <a:srgbClr val="7030A0"/>
                </a:solidFill>
              </a:rPr>
              <a:t>мамой, </a:t>
            </a:r>
            <a:r>
              <a:rPr lang="ru-RU" sz="2600" dirty="0" smtClean="0">
                <a:solidFill>
                  <a:srgbClr val="7030A0"/>
                </a:solidFill>
              </a:rPr>
              <a:t>может позволить себе познавать окружающий мир любыми доступными ему способами, поскольку мама защищает его от внешнего мира, дает ему сполна насладиться прелестью беззаботного детства и не торопит взрослеть.</a:t>
            </a: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218" name="Picture 2" descr="H:\Работа\2020-2021\Консультативный центр\690x460_0x0a330c2a_1633853885157960230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0042"/>
            <a:ext cx="2103437" cy="1401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0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608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Роль мамы в жизни малыша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2005-01-04T05:30:10Z</dcterms:created>
  <dcterms:modified xsi:type="dcterms:W3CDTF">2020-11-24T14:46:48Z</dcterms:modified>
</cp:coreProperties>
</file>