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1" r:id="rId5"/>
    <p:sldId id="260" r:id="rId6"/>
    <p:sldId id="264" r:id="rId7"/>
    <p:sldId id="265" r:id="rId8"/>
    <p:sldId id="271" r:id="rId9"/>
    <p:sldId id="263" r:id="rId10"/>
    <p:sldId id="266" r:id="rId11"/>
    <p:sldId id="267" r:id="rId12"/>
    <p:sldId id="268" r:id="rId13"/>
    <p:sldId id="269" r:id="rId14"/>
    <p:sldId id="270" r:id="rId15"/>
    <p:sldId id="274" r:id="rId16"/>
    <p:sldId id="275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70d96_ea1d5e1d_XL.jp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3251680" cy="4500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0E925-BC86-4B15-B847-8DDB6A5D41D2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1278E7-AEA0-43AE-9D50-0B0ABBFD3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4310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214282" y="214290"/>
            <a:ext cx="8715436" cy="6429420"/>
          </a:xfrm>
          <a:prstGeom prst="roundRect">
            <a:avLst>
              <a:gd name="adj" fmla="val 8422"/>
            </a:avLst>
          </a:prstGeom>
          <a:solidFill>
            <a:srgbClr val="DDDDDD">
              <a:alpha val="72157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0_630db_aa51dd38_XL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487785">
            <a:off x="7402720" y="109384"/>
            <a:ext cx="1648540" cy="1428735"/>
          </a:xfrm>
          <a:prstGeom prst="rect">
            <a:avLst/>
          </a:prstGeom>
        </p:spPr>
      </p:pic>
      <p:pic>
        <p:nvPicPr>
          <p:cNvPr id="13" name="Рисунок 12" descr="0_630db_aa51dd38_XL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17652606">
            <a:off x="-49059" y="116019"/>
            <a:ext cx="1648540" cy="1428735"/>
          </a:xfrm>
          <a:prstGeom prst="rect">
            <a:avLst/>
          </a:prstGeom>
        </p:spPr>
      </p:pic>
      <p:pic>
        <p:nvPicPr>
          <p:cNvPr id="14" name="Рисунок 13" descr="0_630db_aa51dd38_XL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11268240">
            <a:off x="303649" y="5463133"/>
            <a:ext cx="1648540" cy="1428735"/>
          </a:xfrm>
          <a:prstGeom prst="rect">
            <a:avLst/>
          </a:prstGeom>
        </p:spPr>
      </p:pic>
      <p:pic>
        <p:nvPicPr>
          <p:cNvPr id="15" name="Рисунок 14" descr="0_630db_aa51dd38_XL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6889515">
            <a:off x="7389299" y="5359599"/>
            <a:ext cx="1648540" cy="1428735"/>
          </a:xfrm>
          <a:prstGeom prst="rect">
            <a:avLst/>
          </a:prstGeom>
        </p:spPr>
      </p:pic>
      <p:pic>
        <p:nvPicPr>
          <p:cNvPr id="13326" name="Picture 14" descr="&amp;Bcy;&amp;lcy;&amp;ocy;&amp;gcy; - &amp;Pcy;&amp;rcy;&amp;icy;&amp;vcy;&amp;iecy;&amp;tcy;.&amp;rcy;&amp;ucy; - &amp;Kcy;&amp;lcy;&amp;icy;&amp;pcy;&amp;acy;&amp;rcy;&amp;tcy; -&amp;zcy;&amp;acy;&amp;vcy;&amp;icy;&amp;tcy;&amp;kcy;&amp;icy; - &amp;Lcy;&amp;icy;&amp;chcy;&amp;ncy;&amp;ycy;&amp;jcy; &amp;icy;&amp;ncy;&amp;tcy;&amp;iecy;&amp;rcy;&amp;ncy;&amp;iecy;&amp;tcy; &amp;dcy;&amp;ncy;&amp;iecy;&amp;vcy;&amp;ncy;&amp;icy;&amp;kcy; &amp;pcy;&amp;ocy;&amp;lcy;&amp;softcy;&amp;zcy;&amp;ocy;&amp;vcy;&amp;acy;&amp;tcy;&amp;iecy;&amp;lcy;&amp;yacy; Elena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rot="10800000">
            <a:off x="2446726" y="6100064"/>
            <a:ext cx="4250549" cy="621918"/>
          </a:xfrm>
          <a:prstGeom prst="rect">
            <a:avLst/>
          </a:prstGeom>
          <a:noFill/>
        </p:spPr>
      </p:pic>
      <p:pic>
        <p:nvPicPr>
          <p:cNvPr id="23" name="Picture 14" descr="&amp;Bcy;&amp;lcy;&amp;ocy;&amp;gcy; - &amp;Pcy;&amp;rcy;&amp;icy;&amp;vcy;&amp;iecy;&amp;tcy;.&amp;rcy;&amp;ucy; - &amp;Kcy;&amp;lcy;&amp;icy;&amp;pcy;&amp;acy;&amp;rcy;&amp;tcy; -&amp;zcy;&amp;acy;&amp;vcy;&amp;icy;&amp;tcy;&amp;kcy;&amp;icy; - &amp;Lcy;&amp;icy;&amp;chcy;&amp;ncy;&amp;ycy;&amp;jcy; &amp;icy;&amp;ncy;&amp;tcy;&amp;iecy;&amp;rcy;&amp;ncy;&amp;iecy;&amp;tcy; &amp;dcy;&amp;ncy;&amp;iecy;&amp;vcy;&amp;ncy;&amp;icy;&amp;kcy; &amp;pcy;&amp;ocy;&amp;lcy;&amp;softcy;&amp;zcy;&amp;ocy;&amp;vcy;&amp;acy;&amp;tcy;&amp;iecy;&amp;lcy;&amp;yacy; Elena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446726" y="142852"/>
            <a:ext cx="4250549" cy="621918"/>
          </a:xfrm>
          <a:prstGeom prst="rect">
            <a:avLst/>
          </a:prstGeom>
          <a:noFill/>
        </p:spPr>
      </p:pic>
      <p:pic>
        <p:nvPicPr>
          <p:cNvPr id="13330" name="Picture 18" descr="&amp;Ocy;&amp;Fcy;&amp;Ocy;&amp;Rcy;&amp;Mcy;&amp;Lcy;&amp;IEcy;&amp;Ncy;&amp;Icy;&amp;IEcy; &amp;Bcy;&amp;Lcy;&amp;Ocy;&amp;Gcy;&amp;Acy;+++ &amp;Zcy;&amp;acy;&amp;pcy;&amp;icy;&amp;scy;&amp;icy; &amp;vcy; &amp;rcy;&amp;ucy;&amp;bcy;&amp;rcy;&amp;icy;&amp;kcy;&amp;iecy; +++&amp;Ocy;&amp;Fcy;&amp;Ocy;&amp;Rcy;&amp;Mcy;&amp;Lcy;&amp;IEcy;&amp;Ncy;&amp;Icy;&amp;IEcy; &amp;Bcy;&amp;Lcy;&amp;Ocy;&amp;Gcy;&amp;Acy;+++ &amp;Scy;&amp;ocy; &amp;vcy;&amp;scy;&amp;iecy;&amp;gcy;&amp;ocy; &amp;scy;&amp;vcy;&amp;iecy;&amp;tcy;&amp;acy;, &amp;tcy;&amp;ocy;&amp;lcy;&amp;softcy;&amp;kcy;&amp;ocy; &amp;scy;&amp;acy;&amp;mcy;&amp;ocy;&amp;iecy; &amp;lcy;&amp;ucy;&amp;chcy;&amp;shcy;&amp;iecy;&amp;iecy;! : LiveInternet - &amp;Rcy;&amp;ocy;&amp;scy;&amp;scy;&amp;icy;&amp;jcy;&amp;scy;&amp;kcy;&amp;icy;&amp;jcy; &amp;Scy;&amp;iecy;&amp;rcy;"/>
          <p:cNvPicPr>
            <a:picLocks noChangeAspect="1" noChangeArrowheads="1"/>
          </p:cNvPicPr>
          <p:nvPr userDrawn="1"/>
        </p:nvPicPr>
        <p:blipFill>
          <a:blip r:embed="rId16" cstate="print">
            <a:lum bright="-10000" contrast="-10000"/>
          </a:blip>
          <a:srcRect/>
          <a:stretch>
            <a:fillRect/>
          </a:stretch>
        </p:blipFill>
        <p:spPr bwMode="auto">
          <a:xfrm rot="5400000">
            <a:off x="-1609022" y="2966320"/>
            <a:ext cx="4143404" cy="925360"/>
          </a:xfrm>
          <a:prstGeom prst="rect">
            <a:avLst/>
          </a:prstGeom>
          <a:noFill/>
        </p:spPr>
      </p:pic>
      <p:pic>
        <p:nvPicPr>
          <p:cNvPr id="27" name="Picture 18" descr="&amp;Ocy;&amp;Fcy;&amp;Ocy;&amp;Rcy;&amp;Mcy;&amp;Lcy;&amp;IEcy;&amp;Ncy;&amp;Icy;&amp;IEcy; &amp;Bcy;&amp;Lcy;&amp;Ocy;&amp;Gcy;&amp;Acy;+++ &amp;Zcy;&amp;acy;&amp;pcy;&amp;icy;&amp;scy;&amp;icy; &amp;vcy; &amp;rcy;&amp;ucy;&amp;bcy;&amp;rcy;&amp;icy;&amp;kcy;&amp;iecy; +++&amp;Ocy;&amp;Fcy;&amp;Ocy;&amp;Rcy;&amp;Mcy;&amp;Lcy;&amp;IEcy;&amp;Ncy;&amp;Icy;&amp;IEcy; &amp;Bcy;&amp;Lcy;&amp;Ocy;&amp;Gcy;&amp;Acy;+++ &amp;Scy;&amp;ocy; &amp;vcy;&amp;scy;&amp;iecy;&amp;gcy;&amp;ocy; &amp;scy;&amp;vcy;&amp;iecy;&amp;tcy;&amp;acy;, &amp;tcy;&amp;ocy;&amp;lcy;&amp;softcy;&amp;kcy;&amp;ocy; &amp;scy;&amp;acy;&amp;mcy;&amp;ocy;&amp;iecy; &amp;lcy;&amp;ucy;&amp;chcy;&amp;shcy;&amp;iecy;&amp;iecy;! : LiveInternet - &amp;Rcy;&amp;ocy;&amp;scy;&amp;scy;&amp;icy;&amp;jcy;&amp;scy;&amp;kcy;&amp;icy;&amp;jcy; &amp;Scy;&amp;iecy;&amp;rcy;"/>
          <p:cNvPicPr>
            <a:picLocks noChangeAspect="1" noChangeArrowheads="1"/>
          </p:cNvPicPr>
          <p:nvPr userDrawn="1"/>
        </p:nvPicPr>
        <p:blipFill>
          <a:blip r:embed="rId16" cstate="print">
            <a:lum bright="-10000" contrast="-10000"/>
          </a:blip>
          <a:srcRect/>
          <a:stretch>
            <a:fillRect/>
          </a:stretch>
        </p:blipFill>
        <p:spPr bwMode="auto">
          <a:xfrm rot="5400000">
            <a:off x="6609618" y="3109196"/>
            <a:ext cx="4143404" cy="92536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423/136487634.86/0_70d96_ea1d5e1d_XL.jpg" TargetMode="External"/><Relationship Id="rId2" Type="http://schemas.openxmlformats.org/officeDocument/2006/relationships/hyperlink" Target="http://&#1082;&#1072;&#1088;&#1090;&#1080;&#1085;&#1082;&#1080;.cc/img/9/4/3/9431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109/87535841.133/0_630db_aa51dd38_XL" TargetMode="External"/><Relationship Id="rId5" Type="http://schemas.openxmlformats.org/officeDocument/2006/relationships/hyperlink" Target="http://s56.radikal.ru/i154/1103/55/e160b911ae94.png" TargetMode="External"/><Relationship Id="rId4" Type="http://schemas.openxmlformats.org/officeDocument/2006/relationships/hyperlink" Target="http://img0.liveinternet.ru/images/attach/c/3/77/805/77805686_4080226_0_5ab41_ea2571f1_XL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627784" y="1844824"/>
            <a:ext cx="5830416" cy="2592287"/>
          </a:xfrm>
          <a:prstGeom prst="rect">
            <a:avLst/>
          </a:prstGeo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Изготовление куклы «Ангел»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9552" y="4941168"/>
            <a:ext cx="8064896" cy="172819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педагог дополнительного образования Борисенко Светлана Михайловна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1142984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2031"/>
            <a:ext cx="4040188" cy="2696975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Нижние края так же немного подгибаем внутрь.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1994"/>
            <a:ext cx="4040188" cy="269705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Формируем ладошку и перевязываем ее короткой белой нитью.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Вторую ладошку делаем точно так же на другом боковом уголке ткани, перевязав ее другой короткой белой нитью.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3789"/>
            <a:ext cx="4040188" cy="2693459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Вот что должно получиться.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Кончики ниток у ладошек обрезаем.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3789"/>
            <a:ext cx="4040188" cy="2693459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Переходим к туловищу.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Собираем ткань в области пояса.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4041775" cy="4497363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 sz="2000" dirty="0" smtClean="0"/>
              <a:t>Оставленным длинным концом белой нити делаем 2-3 витка вокруг талии.</a:t>
            </a:r>
          </a:p>
          <a:p>
            <a:pPr>
              <a:spcBef>
                <a:spcPct val="50000"/>
              </a:spcBef>
            </a:pPr>
            <a:r>
              <a:rPr lang="ru-RU" sz="2000" dirty="0" smtClean="0"/>
              <a:t>Затем оборачиваем ручки. Направляя нить наискосок, формируем крест на груди и спине.</a:t>
            </a:r>
          </a:p>
          <a:p>
            <a:pPr>
              <a:spcBef>
                <a:spcPct val="50000"/>
              </a:spcBef>
            </a:pPr>
            <a:r>
              <a:rPr lang="ru-RU" sz="2000" dirty="0" smtClean="0"/>
              <a:t>Узелок завязываем на шее  со стороны спины.</a:t>
            </a:r>
          </a:p>
          <a:p>
            <a:pPr>
              <a:spcBef>
                <a:spcPct val="50000"/>
              </a:spcBef>
            </a:pPr>
            <a:r>
              <a:rPr lang="ru-RU" sz="2000" dirty="0" smtClean="0"/>
              <a:t>Кончики ниток не обрезаем, а опускаем по спинке вниз – они будут спрятаны под крылышками.</a:t>
            </a:r>
          </a:p>
          <a:p>
            <a:endParaRPr lang="ru-RU" dirty="0"/>
          </a:p>
        </p:txBody>
      </p:sp>
      <p:pic>
        <p:nvPicPr>
          <p:cNvPr id="9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456761" cy="334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Рисунок1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3226"/>
            <a:ext cx="4040188" cy="2694586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Красной нитью закрепляем крылья на спинке ангела.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Делаем это также как и белой нитью – 2-3 витка по шее, 2-3 витка по поясу и крест-накрест по груди и спинке. Узелок завязываем на спинке и обрезаем хвостики нитки.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Рисунок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2049"/>
            <a:ext cx="4040188" cy="269693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Берем тесьму. Оборачиваем вокруг головы и завязываем на затылке. Крепко затягиваем узелок. Лишние хвостики обрезаем.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Получился нимб.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428736"/>
            <a:ext cx="72152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Ссылки на интернет-ресурсы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ru-RU" dirty="0" smtClean="0">
                <a:hlinkClick r:id="rId2"/>
              </a:rPr>
              <a:t>картинки.</a:t>
            </a:r>
            <a:r>
              <a:rPr lang="en-US" dirty="0" smtClean="0">
                <a:hlinkClick r:id="rId2"/>
              </a:rPr>
              <a:t>cc/</a:t>
            </a:r>
            <a:r>
              <a:rPr lang="en-US" dirty="0" err="1" smtClean="0">
                <a:hlinkClick r:id="rId2"/>
              </a:rPr>
              <a:t>img</a:t>
            </a:r>
            <a:r>
              <a:rPr lang="en-US" dirty="0" smtClean="0">
                <a:hlinkClick r:id="rId2"/>
              </a:rPr>
              <a:t>/9/4/3/94310.jpg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http://img-fotki.yandex.ru/get/4423/136487634.86/0_70d96_ea1d5e1d_XL.jpg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http://img0.liveinternet.ru/images/attach/c/3/77/805/77805686_4080226_0_5ab41_ea2571f1_XL.png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http://s56.radikal.ru/i154/1103/55/e160b911ae94.png</a:t>
            </a:r>
            <a:r>
              <a:rPr lang="ru-RU" dirty="0" smtClean="0"/>
              <a:t>  </a:t>
            </a:r>
          </a:p>
          <a:p>
            <a:r>
              <a:rPr lang="en-US" dirty="0" smtClean="0">
                <a:hlinkClick r:id="rId6"/>
              </a:rPr>
              <a:t>http://img-fotki.yandex.ru/get/6109/87535841.133/0_630db_aa51dd38_XL</a:t>
            </a:r>
            <a:r>
              <a:rPr lang="ru-RU" dirty="0" smtClean="0"/>
              <a:t> 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  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474840" cy="4525963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Среди традиционных кукол славян, есть совершенно замечательная - Кукла Ангел.  Замечательна эта кукла простотой, быстротой, и что не мало важно, дешевизной изготовления, при всем при этом, она достаточно нарядна и празднична. Кукла-Ангел Куколок Ангелов делали на Рождество, на Пасху и дарили на день Ангела.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obereg-ange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88840"/>
            <a:ext cx="4578770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 Рождество белых и голубых. Украшали золотыми и серебряными нитями, тесьмой. на Пасху делали красных, зеленых и белых Ангелов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для работы: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светлая </a:t>
            </a:r>
            <a:r>
              <a:rPr lang="ru-RU" dirty="0" err="1" smtClean="0"/>
              <a:t>хлопчато</a:t>
            </a:r>
            <a:r>
              <a:rPr lang="ru-RU" dirty="0" smtClean="0"/>
              <a:t> - бумажная ткань, величиной с ладонь – 2 квадратных лоскутка, любой наполнитель (вата, </a:t>
            </a:r>
            <a:r>
              <a:rPr lang="ru-RU" dirty="0" err="1" smtClean="0"/>
              <a:t>синтепон</a:t>
            </a:r>
            <a:r>
              <a:rPr lang="ru-RU" dirty="0" smtClean="0"/>
              <a:t>, ветошь), красные нитки, золотистый шнур или отделочная тесьма. </a:t>
            </a:r>
            <a:endParaRPr lang="ru-RU" dirty="0"/>
          </a:p>
        </p:txBody>
      </p:sp>
      <p:pic>
        <p:nvPicPr>
          <p:cNvPr id="11" name="Содержимое 10" descr="Рисунок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3112"/>
            <a:ext cx="4040188" cy="269481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Последовательность изготовления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1940"/>
            <a:ext cx="4040188" cy="269715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rgbClr val="7030A0"/>
                </a:solidFill>
                <a:cs typeface="Aharoni" pitchFamily="2" charset="-79"/>
              </a:rPr>
              <a:t>И так приступаем, беря в помощники хорошее настроение!</a:t>
            </a:r>
          </a:p>
          <a:p>
            <a:pPr>
              <a:spcBef>
                <a:spcPct val="50000"/>
              </a:spcBef>
            </a:pPr>
            <a:r>
              <a:rPr lang="ru-RU" sz="2000" b="1" u="sng" dirty="0" smtClean="0">
                <a:solidFill>
                  <a:srgbClr val="7030A0"/>
                </a:solidFill>
                <a:cs typeface="Aharoni" pitchFamily="2" charset="-79"/>
              </a:rPr>
              <a:t>Формируем голову</a:t>
            </a:r>
            <a:r>
              <a:rPr lang="ru-RU" sz="2000" dirty="0" smtClean="0">
                <a:solidFill>
                  <a:srgbClr val="7030A0"/>
                </a:solidFill>
                <a:cs typeface="Aharoni" pitchFamily="2" charset="-79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rgbClr val="7030A0"/>
                </a:solidFill>
                <a:cs typeface="Aharoni" pitchFamily="2" charset="-79"/>
              </a:rPr>
              <a:t>Из кусочка </a:t>
            </a:r>
            <a:r>
              <a:rPr lang="ru-RU" sz="2000" dirty="0" err="1" smtClean="0">
                <a:solidFill>
                  <a:srgbClr val="7030A0"/>
                </a:solidFill>
                <a:cs typeface="Aharoni" pitchFamily="2" charset="-79"/>
              </a:rPr>
              <a:t>синтепона</a:t>
            </a:r>
            <a:r>
              <a:rPr lang="ru-RU" sz="2000" dirty="0" smtClean="0">
                <a:solidFill>
                  <a:srgbClr val="7030A0"/>
                </a:solidFill>
                <a:cs typeface="Aharoni" pitchFamily="2" charset="-79"/>
              </a:rPr>
              <a:t> делаем скатку.</a:t>
            </a:r>
          </a:p>
          <a:p>
            <a:r>
              <a:rPr lang="ru-RU" sz="2000" dirty="0" smtClean="0">
                <a:solidFill>
                  <a:srgbClr val="7030A0"/>
                </a:solidFill>
                <a:cs typeface="Aharoni" pitchFamily="2" charset="-79"/>
              </a:rPr>
              <a:t>Берем лоскуток белой ткани, в центр кладем шарик из ваты.</a:t>
            </a:r>
            <a:endParaRPr lang="ru-RU" sz="2000" dirty="0">
              <a:solidFill>
                <a:srgbClr val="7030A0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2420888"/>
            <a:ext cx="4040188" cy="2695374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В центр квадрата ткани помещаем скатку из </a:t>
            </a:r>
            <a:r>
              <a:rPr lang="ru-RU" dirty="0" err="1" smtClean="0"/>
              <a:t>синтепона</a:t>
            </a:r>
            <a:r>
              <a:rPr lang="ru-RU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Обернув тканью </a:t>
            </a:r>
            <a:r>
              <a:rPr lang="ru-RU" dirty="0" err="1" smtClean="0"/>
              <a:t>синтепон</a:t>
            </a:r>
            <a:r>
              <a:rPr lang="ru-RU" dirty="0" smtClean="0"/>
              <a:t>, формируем голову. Нужно постараться, чтобы на лицевой части было как можно меньше складочек.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1418"/>
            <a:ext cx="4040188" cy="2698201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В центр квадрата ткани помещаем скатку из </a:t>
            </a:r>
            <a:r>
              <a:rPr lang="ru-RU" dirty="0" err="1" smtClean="0"/>
              <a:t>синтепона</a:t>
            </a:r>
            <a:r>
              <a:rPr lang="ru-RU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Обернув тканью </a:t>
            </a:r>
            <a:r>
              <a:rPr lang="ru-RU" dirty="0" err="1" smtClean="0"/>
              <a:t>синтепон</a:t>
            </a:r>
            <a:r>
              <a:rPr lang="ru-RU" dirty="0" smtClean="0"/>
              <a:t>, формируем голову. Нужно постараться, чтобы на лицевой части было как можно меньше складочек.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3042"/>
            <a:ext cx="4040188" cy="2694953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Длинной белой нитью перевязываем вкладыш и получаем голову.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Обязательно должен остаться длинный конец нити и небольшой хвостик для еще одного завязывания узелка.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Рисунок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2031"/>
            <a:ext cx="4040188" cy="2696975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Длинной белой нитью перевязываем вкладыш и получаем голову.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Обязательно должен остаться длинный конец нити и небольшой хвостик для еще одного завязывания узелка.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414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Изготовление куклы «Ангел»</vt:lpstr>
      <vt:lpstr>Слайд 2</vt:lpstr>
      <vt:lpstr>Слайд 3</vt:lpstr>
      <vt:lpstr>Материал для работы:</vt:lpstr>
      <vt:lpstr>Последовательность изготовления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Витёк</cp:lastModifiedBy>
  <cp:revision>18</cp:revision>
  <dcterms:created xsi:type="dcterms:W3CDTF">2014-11-11T12:40:32Z</dcterms:created>
  <dcterms:modified xsi:type="dcterms:W3CDTF">2020-12-02T04:12:01Z</dcterms:modified>
</cp:coreProperties>
</file>