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882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D08D6-3685-4CB9-A46F-B732718E1410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C5530312-5CC7-4155-8849-D128A89E2D2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 dir="vert"/>
      </p:transition>
    </mc:Choice>
    <mc:Fallback xmlns="">
      <p:transition spd="slow">
        <p:checker dir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D08D6-3685-4CB9-A46F-B732718E1410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30312-5CC7-4155-8849-D128A89E2D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 dir="vert"/>
      </p:transition>
    </mc:Choice>
    <mc:Fallback xmlns="">
      <p:transition spd="slow">
        <p:checker dir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D08D6-3685-4CB9-A46F-B732718E1410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30312-5CC7-4155-8849-D128A89E2D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 dir="vert"/>
      </p:transition>
    </mc:Choice>
    <mc:Fallback xmlns="">
      <p:transition spd="slow">
        <p:checker dir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D08D6-3685-4CB9-A46F-B732718E1410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30312-5CC7-4155-8849-D128A89E2D2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 dir="vert"/>
      </p:transition>
    </mc:Choice>
    <mc:Fallback xmlns="">
      <p:transition spd="slow">
        <p:checker dir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D08D6-3685-4CB9-A46F-B732718E1410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C5530312-5CC7-4155-8849-D128A89E2D2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 dir="vert"/>
      </p:transition>
    </mc:Choice>
    <mc:Fallback xmlns="">
      <p:transition spd="slow">
        <p:checker dir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D08D6-3685-4CB9-A46F-B732718E1410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30312-5CC7-4155-8849-D128A89E2D2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 dir="vert"/>
      </p:transition>
    </mc:Choice>
    <mc:Fallback xmlns="">
      <p:transition spd="slow">
        <p:checker dir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D08D6-3685-4CB9-A46F-B732718E1410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30312-5CC7-4155-8849-D128A89E2D2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 dir="vert"/>
      </p:transition>
    </mc:Choice>
    <mc:Fallback xmlns="">
      <p:transition spd="slow">
        <p:checker dir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D08D6-3685-4CB9-A46F-B732718E1410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30312-5CC7-4155-8849-D128A89E2D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 dir="vert"/>
      </p:transition>
    </mc:Choice>
    <mc:Fallback xmlns="">
      <p:transition spd="slow">
        <p:checker dir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D08D6-3685-4CB9-A46F-B732718E1410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30312-5CC7-4155-8849-D128A89E2D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 dir="vert"/>
      </p:transition>
    </mc:Choice>
    <mc:Fallback xmlns="">
      <p:transition spd="slow">
        <p:checker dir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D08D6-3685-4CB9-A46F-B732718E1410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30312-5CC7-4155-8849-D128A89E2D2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 dir="vert"/>
      </p:transition>
    </mc:Choice>
    <mc:Fallback xmlns="">
      <p:transition spd="slow">
        <p:checker dir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D08D6-3685-4CB9-A46F-B732718E1410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C5530312-5CC7-4155-8849-D128A89E2D2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 dir="vert"/>
      </p:transition>
    </mc:Choice>
    <mc:Fallback xmlns="">
      <p:transition spd="slow">
        <p:checker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E5D08D6-3685-4CB9-A46F-B732718E1410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C5530312-5CC7-4155-8849-D128A89E2D2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2500">
        <p:checker dir="vert"/>
      </p:transition>
    </mc:Choice>
    <mc:Fallback xmlns="">
      <p:transition spd="slow">
        <p:checker dir="vert"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3200400"/>
            <a:ext cx="7776864" cy="3252936"/>
          </a:xfrm>
        </p:spPr>
        <p:txBody>
          <a:bodyPr>
            <a:normAutofit/>
          </a:bodyPr>
          <a:lstStyle/>
          <a:p>
            <a:pPr algn="r"/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художественный мир, особенности языка писателя.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4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Андрей Платонов:</a:t>
            </a:r>
            <a:endParaRPr lang="ru-RU" sz="48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0"/>
            <a:ext cx="2397685" cy="31409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400443"/>
            <a:ext cx="2088232" cy="33009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32712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 dir="vert"/>
      </p:transition>
    </mc:Choice>
    <mc:Fallback xmlns="">
      <p:transition spd="slow">
        <p:checke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188640"/>
            <a:ext cx="1676451" cy="22943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Этапы жизни и творчества</a:t>
            </a:r>
            <a:endParaRPr lang="ru-RU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23528" y="2547938"/>
            <a:ext cx="8171185" cy="3977406"/>
          </a:xfrm>
        </p:spPr>
        <p:txBody>
          <a:bodyPr/>
          <a:lstStyle/>
          <a:p>
            <a:pPr marL="342900" indent="-342900">
              <a:buFont typeface="Wingdings" pitchFamily="2" charset="2"/>
              <a:buChar char="q"/>
            </a:pPr>
            <a:r>
              <a:rPr lang="ru-RU" b="1" dirty="0" smtClean="0">
                <a:solidFill>
                  <a:schemeClr val="bg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1899 г. – родился в Ямской слободе (Воронежская губерния). Закончил церковноприходскую школу , рано начал работать, так как забота о младших братьях и сёстрах (10 человек) легла на его плечи.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ru-RU" b="1" i="1" dirty="0" smtClean="0">
                <a:solidFill>
                  <a:schemeClr val="bg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Выпустил при жизни 23 книги, но печатали их мало и плохо, творчество Платонова находилось под запретом. Однако было волна «глухой славы».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ru-RU" b="1" dirty="0" smtClean="0">
                <a:solidFill>
                  <a:schemeClr val="bg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1929-1930 гг. – год «великого перелома». Повесть «Котлован».</a:t>
            </a:r>
          </a:p>
        </p:txBody>
      </p:sp>
    </p:spTree>
    <p:extLst>
      <p:ext uri="{BB962C8B-B14F-4D97-AF65-F5344CB8AC3E}">
        <p14:creationId xmlns:p14="http://schemas.microsoft.com/office/powerpoint/2010/main" val="1367674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 dir="vert"/>
      </p:transition>
    </mc:Choice>
    <mc:Fallback xmlns="">
      <p:transition spd="slow">
        <p:checker dir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Этапы жизни и творчества</a:t>
            </a:r>
            <a:endParaRPr lang="ru-RU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23528" y="2547938"/>
            <a:ext cx="8712968" cy="3905398"/>
          </a:xfrm>
        </p:spPr>
        <p:txBody>
          <a:bodyPr/>
          <a:lstStyle/>
          <a:p>
            <a:pPr marL="342900" indent="-342900">
              <a:buFont typeface="Wingdings" pitchFamily="2" charset="2"/>
              <a:buChar char="q"/>
            </a:pPr>
            <a:r>
              <a:rPr lang="ru-RU" b="1" dirty="0" smtClean="0">
                <a:solidFill>
                  <a:schemeClr val="bg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1928 г. – сборник рассказов «Сокровенный человек».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ru-RU" b="1" i="1" dirty="0" smtClean="0">
                <a:solidFill>
                  <a:schemeClr val="bg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1928-1930 гг. – роман «</a:t>
            </a:r>
            <a:r>
              <a:rPr lang="ru-RU" b="1" i="1" dirty="0" err="1" smtClean="0">
                <a:solidFill>
                  <a:schemeClr val="bg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Чевенгур</a:t>
            </a:r>
            <a:r>
              <a:rPr lang="ru-RU" b="1" i="1" dirty="0" smtClean="0">
                <a:solidFill>
                  <a:schemeClr val="bg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».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ru-RU" b="1" dirty="0" smtClean="0">
                <a:solidFill>
                  <a:schemeClr val="bg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1929 г. – рассказ «Усомнившийся Макар».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ru-RU" b="1" i="1" dirty="0" smtClean="0">
                <a:solidFill>
                  <a:schemeClr val="bg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1932 г. – повесть «Ювенильное море».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ru-RU" b="1" dirty="0" smtClean="0">
                <a:solidFill>
                  <a:schemeClr val="bg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1937-1940 гг. – работа критиком и рецензентом в журналах «Литературный критик» и «Литературное обозрение» (под псевдонимом Ф. </a:t>
            </a:r>
            <a:r>
              <a:rPr lang="ru-RU" b="1" dirty="0" err="1" smtClean="0">
                <a:solidFill>
                  <a:schemeClr val="bg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Человеков</a:t>
            </a:r>
            <a:r>
              <a:rPr lang="ru-RU" b="1" dirty="0" smtClean="0">
                <a:solidFill>
                  <a:schemeClr val="bg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).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ru-RU" b="1" i="1" dirty="0" smtClean="0">
                <a:solidFill>
                  <a:schemeClr val="bg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1941-1944 гг. – военный корреспондент газеты «Красная звезда»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30442"/>
            <a:ext cx="1728192" cy="24662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10815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 dir="vert"/>
      </p:transition>
    </mc:Choice>
    <mc:Fallback xmlns="">
      <p:transition spd="slow">
        <p:checker dir="vert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Этапы жизни и творчества</a:t>
            </a:r>
            <a:endParaRPr lang="ru-RU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23528" y="2547938"/>
            <a:ext cx="8712968" cy="3905398"/>
          </a:xfrm>
        </p:spPr>
        <p:txBody>
          <a:bodyPr/>
          <a:lstStyle/>
          <a:p>
            <a:pPr marL="342900" indent="-342900">
              <a:buFont typeface="Wingdings" pitchFamily="2" charset="2"/>
              <a:buChar char="q"/>
            </a:pPr>
            <a:r>
              <a:rPr lang="ru-RU" b="1" dirty="0" smtClean="0">
                <a:solidFill>
                  <a:schemeClr val="bg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1946 г. – рассказ «Возвращение», вызвавший по доносу последний погром в печати.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ru-RU" b="1" i="1" dirty="0" smtClean="0">
                <a:solidFill>
                  <a:schemeClr val="bg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1951 г. – умер от туберкулёза дом, в московской квартире на Тверском бульваре, д. 25.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888" y="4077072"/>
            <a:ext cx="2672890" cy="26642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207259"/>
            <a:ext cx="3387956" cy="240392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84621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 dir="vert"/>
      </p:transition>
    </mc:Choice>
    <mc:Fallback xmlns="">
      <p:transition spd="slow">
        <p:checker dir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Особенности прозы </a:t>
            </a:r>
            <a:b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А. Платонова</a:t>
            </a:r>
            <a:endParaRPr lang="ru-RU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2547938"/>
            <a:ext cx="8099177" cy="4049414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bg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Синтез открытий отечественной культуры.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bg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темы и мотивы: поиски истины, дорога, странствия, смерть, всеобщее сиротство.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bg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Герой – «сокровенный человек».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bg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идеи: тоска </a:t>
            </a:r>
            <a:r>
              <a:rPr lang="ru-RU" b="1" dirty="0" err="1" smtClean="0">
                <a:solidFill>
                  <a:schemeClr val="bg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обезбоженного</a:t>
            </a:r>
            <a:r>
              <a:rPr lang="ru-RU" b="1" dirty="0" smtClean="0">
                <a:solidFill>
                  <a:schemeClr val="bg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мира, , сила веры, обволакивающая всех заброшенность и потерянность, попытка построить рай на людских началах.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bg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Искусство абсурда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bg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Жанр повестей и романов – антиутопия.</a:t>
            </a:r>
          </a:p>
          <a:p>
            <a:pPr marL="342900" indent="-342900">
              <a:buFont typeface="Wingdings" pitchFamily="2" charset="2"/>
              <a:buChar char="ü"/>
            </a:pPr>
            <a:endParaRPr lang="ru-RU" b="1" dirty="0">
              <a:solidFill>
                <a:schemeClr val="bg2">
                  <a:lumMod val="90000"/>
                  <a:lumOff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-3622"/>
            <a:ext cx="1928427" cy="235250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64318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 dir="vert"/>
      </p:transition>
    </mc:Choice>
    <mc:Fallback xmlns="">
      <p:transition spd="slow">
        <p:checker dir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3933056"/>
            <a:ext cx="1732344" cy="26816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Особый язык А. Платонова</a:t>
            </a:r>
            <a:endParaRPr lang="ru-RU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2547938"/>
            <a:ext cx="8243193" cy="3977406"/>
          </a:xfrm>
        </p:spPr>
        <p:txBody>
          <a:bodyPr/>
          <a:lstStyle/>
          <a:p>
            <a:pPr marL="342900" indent="-342900"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bg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Стремление выразить жизнь в слове.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bg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Неправильность и негладкость фразы (намеренная).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bg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Подбор слов, которые будто «тянут» в разные стороны: понятия разного уровня, масштаба, фактуры.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bg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Сатира на политические штампы.</a:t>
            </a:r>
            <a:endParaRPr lang="ru-RU" b="1" dirty="0">
              <a:solidFill>
                <a:schemeClr val="bg2">
                  <a:lumMod val="90000"/>
                  <a:lumOff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90546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 dir="vert"/>
      </p:transition>
    </mc:Choice>
    <mc:Fallback xmlns="">
      <p:transition spd="slow">
        <p:checker dir="vert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099177" cy="2053927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Задание:</a:t>
            </a:r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определите особенности языка А. Платонова в следующих примерах.</a:t>
            </a:r>
            <a:endParaRPr lang="ru-RU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2547938"/>
            <a:ext cx="8243193" cy="4121422"/>
          </a:xfrm>
        </p:spPr>
        <p:txBody>
          <a:bodyPr/>
          <a:lstStyle/>
          <a:p>
            <a:pPr marL="342900" indent="-342900"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«К бараку подошла музыка и заиграла особые жизненные звуки, в которых не было никакой мысли, но зато имелось ликующее предчувствие, приводившее тело </a:t>
            </a:r>
            <a:r>
              <a:rPr lang="ru-RU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Вощева</a:t>
            </a:r>
            <a:r>
              <a:rPr lang="ru-RU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дребезжащее состояние радости».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«Счастье происходит от материализма, товарищ </a:t>
            </a:r>
            <a:r>
              <a:rPr lang="ru-RU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Вощев</a:t>
            </a:r>
            <a:r>
              <a:rPr lang="ru-RU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а не от смысла. Мы тебя отстаивать не можем, ты человек несознательный, а мы не желаем очутиться в хвосте масс».</a:t>
            </a:r>
            <a:endParaRPr lang="ru-RU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70892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 dir="vert"/>
      </p:transition>
    </mc:Choice>
    <mc:Fallback xmlns="">
      <p:transition spd="slow">
        <p:checker dir="vert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099177" cy="2053927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Задание:</a:t>
            </a:r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определите особенности языка А. Платонова в следующих примерах.</a:t>
            </a:r>
            <a:endParaRPr lang="ru-RU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2547938"/>
            <a:ext cx="8243193" cy="4121422"/>
          </a:xfrm>
        </p:spPr>
        <p:txBody>
          <a:bodyPr/>
          <a:lstStyle/>
          <a:p>
            <a:pPr marL="342900" indent="-342900"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«Фома Пухов не одарён чувствительностью: он на гробе жены варёную колбасу резал, проголодавшись вследствие отсутствия хозяйки».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«Вот уже второй день ходит профуполномоченный по окрестностям города и пустым местам, чтобы встретить безхозяйственных мужиков и образовать из них постоянных тружеников».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«Ликвидировали? Глядите, нынче мня нету, а завтра вас не будет. Так и выйдет, что в социализм придёт один ваш главный человек!»</a:t>
            </a:r>
            <a:endParaRPr lang="ru-RU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58236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 dir="vert"/>
      </p:transition>
    </mc:Choice>
    <mc:Fallback xmlns="">
      <p:transition spd="slow">
        <p:checker dir="vert"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Другая 2">
      <a:dk1>
        <a:sysClr val="windowText" lastClr="000000"/>
      </a:dk1>
      <a:lt1>
        <a:sysClr val="window" lastClr="FFFFFF"/>
      </a:lt1>
      <a:dk2>
        <a:srgbClr val="00421E"/>
      </a:dk2>
      <a:lt2>
        <a:srgbClr val="001E0E"/>
      </a:lt2>
      <a:accent1>
        <a:srgbClr val="567B0B"/>
      </a:accent1>
      <a:accent2>
        <a:srgbClr val="A5A5A5"/>
      </a:accent2>
      <a:accent3>
        <a:srgbClr val="FF6700"/>
      </a:accent3>
      <a:accent4>
        <a:srgbClr val="909465"/>
      </a:accent4>
      <a:accent5>
        <a:srgbClr val="956B43"/>
      </a:accent5>
      <a:accent6>
        <a:srgbClr val="D77B00"/>
      </a:accent6>
      <a:hlink>
        <a:srgbClr val="A45600"/>
      </a:hlink>
      <a:folHlink>
        <a:srgbClr val="FFA94A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58</TotalTime>
  <Words>475</Words>
  <Application>Microsoft Office PowerPoint</Application>
  <PresentationFormat>Экран (4:3)</PresentationFormat>
  <Paragraphs>35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Calibri</vt:lpstr>
      <vt:lpstr>Cambria</vt:lpstr>
      <vt:lpstr>Franklin Gothic Book</vt:lpstr>
      <vt:lpstr>Perpetua</vt:lpstr>
      <vt:lpstr>Wingdings</vt:lpstr>
      <vt:lpstr>Wingdings 2</vt:lpstr>
      <vt:lpstr>Справедливость</vt:lpstr>
      <vt:lpstr>Андрей Платонов:</vt:lpstr>
      <vt:lpstr>Этапы жизни и творчества</vt:lpstr>
      <vt:lpstr>Этапы жизни и творчества</vt:lpstr>
      <vt:lpstr>Этапы жизни и творчества</vt:lpstr>
      <vt:lpstr>Особенности прозы  А. Платонова</vt:lpstr>
      <vt:lpstr>Особый язык А. Платонова</vt:lpstr>
      <vt:lpstr>Задание: определите особенности языка А. Платонова в следующих примерах.</vt:lpstr>
      <vt:lpstr>Задание: определите особенности языка А. Платонова в следующих примерах.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Андрей Платонов:</dc:title>
  <dc:creator>USER</dc:creator>
  <cp:lastModifiedBy>Elena Beloserova</cp:lastModifiedBy>
  <cp:revision>8</cp:revision>
  <dcterms:created xsi:type="dcterms:W3CDTF">2011-03-16T12:35:38Z</dcterms:created>
  <dcterms:modified xsi:type="dcterms:W3CDTF">2020-12-02T15:12:58Z</dcterms:modified>
</cp:coreProperties>
</file>