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2"/>
    <p:restoredTop sz="94660"/>
  </p:normalViewPr>
  <p:slideViewPr>
    <p:cSldViewPr snapToGrid="0" showGuides="1">
      <p:cViewPr varScale="1">
        <p:scale>
          <a:sx n="53" d="100"/>
          <a:sy n="53" d="100"/>
        </p:scale>
        <p:origin x="18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96975"/>
            <a:ext cx="8207375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 fontAlgn="base"/>
            <a:r>
              <a:rPr lang="en-US" altLang="zh-CN" strike="noStrike" noProof="0" smtClean="0"/>
              <a:t>Click to edit Master title style</a:t>
            </a:r>
            <a:endParaRPr lang="en-US" altLang="zh-CN" strike="noStrike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2422525"/>
            <a:ext cx="8212138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 fontAlgn="base"/>
            <a:r>
              <a:rPr lang="en-US" altLang="zh-CN" strike="noStrike" noProof="0" smtClean="0"/>
              <a:t>Click to edit Master subtitle style</a:t>
            </a:r>
            <a:endParaRPr lang="en-US" altLang="zh-CN" strike="noStrike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fontAlgn="auto"/>
            <a:endParaRPr lang="en-US" strike="noStrike" noProof="1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en-US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285750"/>
            <a:r>
              <a:rPr lang="en-US" altLang="zh-CN" dirty="0"/>
              <a:t>Second level</a:t>
            </a:r>
            <a:endParaRPr lang="en-US" altLang="zh-CN" dirty="0"/>
          </a:p>
          <a:p>
            <a:pPr lvl="2" indent="-228600"/>
            <a:r>
              <a:rPr lang="en-US" altLang="zh-CN" dirty="0"/>
              <a:t>Third level</a:t>
            </a:r>
            <a:endParaRPr lang="en-US" altLang="zh-CN" dirty="0"/>
          </a:p>
          <a:p>
            <a:pPr lvl="3" indent="-228600"/>
            <a:r>
              <a:rPr lang="en-US" altLang="zh-CN" dirty="0"/>
              <a:t>Fourth level</a:t>
            </a:r>
            <a:endParaRPr lang="en-US" altLang="zh-CN" dirty="0"/>
          </a:p>
          <a:p>
            <a:pPr lvl="4" indent="-228600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fontAlgn="auto"/>
            <a:fld id="{63A1C593-65D0-4073-BCC9-577B9352EA97}" type="datetimeFigureOut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fontAlgn="auto"/>
            <a:endParaRPr lang="en-US" strike="noStrike" noProof="1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fontAlgn="auto"/>
            <a:fld id="{9B618960-8005-486C-9A75-10CB2AAC16F9}" type="slidenum">
              <a:rPr lang="en-US" strike="noStrike" noProof="1" smtClean="0">
                <a:latin typeface="+mn-lt"/>
                <a:ea typeface="+mn-ea"/>
                <a:cs typeface="+mn-cs"/>
              </a:rPr>
            </a:fld>
            <a:endParaRPr 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Заголовок 3"/>
          <p:cNvSpPr>
            <a:spLocks noGrp="1"/>
          </p:cNvSpPr>
          <p:nvPr>
            <p:ph type="ctrTitle"/>
          </p:nvPr>
        </p:nvSpPr>
        <p:spPr/>
        <p:txBody>
          <a:bodyPr anchor="ctr"/>
          <a:p>
            <a:pPr>
              <a:buClrTx/>
              <a:buSzTx/>
              <a:buFontTx/>
            </a:pPr>
            <a:endParaRPr lang="ru-RU" altLang="en-US" kern="1200">
              <a:latin typeface="+mj-lt"/>
              <a:ea typeface="+mj-ea"/>
              <a:cs typeface="+mj-cs"/>
            </a:endParaRPr>
          </a:p>
        </p:txBody>
      </p:sp>
      <p:sp>
        <p:nvSpPr>
          <p:cNvPr id="3074" name="Подзаголовок 4"/>
          <p:cNvSpPr>
            <a:spLocks noGrp="1"/>
          </p:cNvSpPr>
          <p:nvPr>
            <p:ph type="subTitle" idx="1"/>
          </p:nvPr>
        </p:nvSpPr>
        <p:spPr/>
        <p:txBody>
          <a:bodyPr anchor="t"/>
          <a:p>
            <a:pPr>
              <a:buClrTx/>
              <a:buSzTx/>
            </a:pPr>
            <a:endParaRPr lang="ru-RU" altLang="en-US" kern="1200">
              <a:latin typeface="+mn-lt"/>
              <a:ea typeface="+mn-ea"/>
              <a:cs typeface="+mn-cs"/>
            </a:endParaRPr>
          </a:p>
        </p:txBody>
      </p:sp>
      <p:pic>
        <p:nvPicPr>
          <p:cNvPr id="3075" name="Замещающее содержимое 3" descr="Колесо загадок дедушки Корне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9900" y="82550"/>
            <a:ext cx="8123238" cy="6692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Замещающее содержимое 5" descr="1.правила игры-1л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9215" y="67945"/>
            <a:ext cx="4194175" cy="5865495"/>
          </a:xfrm>
        </p:spPr>
      </p:pic>
      <p:pic>
        <p:nvPicPr>
          <p:cNvPr id="4098" name="Замещающее содержимое 3" descr="игровое п.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51463" y="190500"/>
            <a:ext cx="2882900" cy="2819400"/>
          </a:xfrm>
        </p:spPr>
      </p:pic>
      <p:pic>
        <p:nvPicPr>
          <p:cNvPr id="5121" name="Замещающее содержимое 7" descr="2.правила 2-3л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 rot="-5400000">
            <a:off x="4788535" y="2319020"/>
            <a:ext cx="3664585" cy="50463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Замещающее содержимое 5" descr="3.правила 4-5л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 rot="-5400000">
            <a:off x="763588" y="-612775"/>
            <a:ext cx="3597275" cy="4953000"/>
          </a:xfrm>
        </p:spPr>
      </p:pic>
      <p:pic>
        <p:nvPicPr>
          <p:cNvPr id="6146" name="Замещающее содержимое 3" descr="4.правила-6-7лист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-5400000">
            <a:off x="4695825" y="2505075"/>
            <a:ext cx="3597275" cy="4953000"/>
          </a:xfrm>
        </p:spPr>
      </p:pic>
      <p:pic>
        <p:nvPicPr>
          <p:cNvPr id="6147" name="Замещающее содержимое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313" y="160338"/>
            <a:ext cx="2366962" cy="2941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Изображение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588" y="4114800"/>
            <a:ext cx="3263900" cy="2111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Arial</vt:lpstr>
      <vt:lpstr>SimSun</vt:lpstr>
      <vt:lpstr>Wingdings</vt:lpstr>
      <vt:lpstr>Microsoft YaHei</vt:lpstr>
      <vt:lpstr/>
      <vt:lpstr>Arial Unicode MS</vt:lpstr>
      <vt:lpstr>Calibri</vt:lpstr>
      <vt:lpstr>Blue Waves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sav-n</cp:lastModifiedBy>
  <cp:revision>3</cp:revision>
  <dcterms:created xsi:type="dcterms:W3CDTF">2020-12-02T08:25:00Z</dcterms:created>
  <dcterms:modified xsi:type="dcterms:W3CDTF">2020-12-02T08:39:05Z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1049-11.2.0.9747</vt:lpwstr>
  </property>
</Properties>
</file>