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B8133-43C0-4CDD-BA31-D087EF311D35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1287B0-7104-42AB-B804-48E9300E24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738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87B0-7104-42AB-B804-48E9300E240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5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7.jpg" Type="http://schemas.openxmlformats.org/officeDocument/2006/relationships/image"/><Relationship Id="rId2" Target="../media/image6.jp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9.jpeg" Type="http://schemas.openxmlformats.org/officeDocument/2006/relationships/image"/><Relationship Id="rId4" Target="../media/image8.jp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11.jpg" Type="http://schemas.openxmlformats.org/officeDocument/2006/relationships/image"/><Relationship Id="rId2" Target="../media/image10.jp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2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9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9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42323" cy="4872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2631" y="0"/>
            <a:ext cx="3859369" cy="30874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199106" y="4072946"/>
            <a:ext cx="7992894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Бесстрашный </a:t>
            </a:r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“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Варяг</a:t>
            </a:r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”</a:t>
            </a:r>
            <a:endParaRPr lang="ru-RU" sz="54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</a:t>
            </a:r>
            <a:r>
              <a:rPr lang="ru-RU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Подшибякин</a:t>
            </a: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Иван, учащийся 2 А класса</a:t>
            </a:r>
          </a:p>
          <a:p>
            <a:pPr algn="ctr"/>
            <a:r>
              <a:rPr lang="ru-RU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 Корнеева Татьяна Александровна</a:t>
            </a:r>
            <a:endParaRPr lang="ru-RU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928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92" y="1035022"/>
            <a:ext cx="7685736" cy="44384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8875" y="0"/>
            <a:ext cx="2143125" cy="14287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177352" y="2086377"/>
            <a:ext cx="501464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Новый </a:t>
            </a:r>
            <a:r>
              <a:rPr 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“</a:t>
            </a:r>
            <a:r>
              <a:rPr lang="ru-RU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ВАРЯГ</a:t>
            </a:r>
            <a:r>
              <a:rPr 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”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1985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22" y="461627"/>
            <a:ext cx="6922931" cy="51921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8875" y="0"/>
            <a:ext cx="214312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3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17" y="200828"/>
            <a:ext cx="3893469" cy="43196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48326" y="449619"/>
            <a:ext cx="41486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Руднев Всеволод Федорович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48326" y="1030034"/>
            <a:ext cx="764146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(19 [31] августа 1855, </a:t>
            </a:r>
            <a:r>
              <a:rPr lang="ru-RU" dirty="0" err="1"/>
              <a:t>Динамюнде</a:t>
            </a:r>
            <a:r>
              <a:rPr lang="ru-RU" dirty="0"/>
              <a:t>, </a:t>
            </a:r>
            <a:r>
              <a:rPr lang="ru-RU" dirty="0" err="1"/>
              <a:t>Лифляндская</a:t>
            </a:r>
            <a:r>
              <a:rPr lang="ru-RU" dirty="0"/>
              <a:t> губерния[1] — 7 (20) июля 1913, </a:t>
            </a:r>
            <a:r>
              <a:rPr lang="ru-RU" dirty="0" err="1"/>
              <a:t>Мышенки</a:t>
            </a:r>
            <a:r>
              <a:rPr lang="ru-RU" dirty="0"/>
              <a:t>, Тульская губерния) — герой русско-японской войны, контр-адмирал (1905) Российского Императорского Флота, командир знаменитого крейсера «Варяг», под его командованием принявшего неравный бой у Чемульпо. В 1907 году Руднев был награждён японским орденом Восходящего солнца — в знак признания героизма русских моряков, став одним из первых русских (и вообще европейцев)[2], получившим этот орден. Подвигу моряков «Варяга» посвящены известные песни «Врагу не сдаётся наш гордый „Варяг“» и «Плещут холодные волны».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2884" y="3924655"/>
            <a:ext cx="1796911" cy="268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02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11" y="123177"/>
            <a:ext cx="5550794" cy="34571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017" y="1223493"/>
            <a:ext cx="6153373" cy="41727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81" y="3721995"/>
            <a:ext cx="4632675" cy="298516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5852" y="0"/>
            <a:ext cx="1526148" cy="101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518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36" y="218939"/>
            <a:ext cx="7210214" cy="46041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4616" y="218940"/>
            <a:ext cx="2820918" cy="25886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0891" y="3424180"/>
            <a:ext cx="4253584" cy="279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840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91" y="154547"/>
            <a:ext cx="6727095" cy="41019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9080" y="1841680"/>
            <a:ext cx="4931251" cy="37477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875" y="0"/>
            <a:ext cx="214312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481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694" y="173129"/>
            <a:ext cx="4649075" cy="54972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3659" y="173129"/>
            <a:ext cx="4779135" cy="55022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4110" y="-53283"/>
            <a:ext cx="1837890" cy="122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987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663" y="154546"/>
            <a:ext cx="4905039" cy="65342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8875" y="0"/>
            <a:ext cx="2143125" cy="142875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966197" y="1667342"/>
            <a:ext cx="550887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ПАМЯТНИК В.Ф. </a:t>
            </a:r>
            <a:r>
              <a:rPr lang="ru-RU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РУДНЕВУ В Туле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6410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98" y="477078"/>
            <a:ext cx="6208371" cy="45476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8875" y="0"/>
            <a:ext cx="2143125" cy="142875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215125" y="1840402"/>
            <a:ext cx="608289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ПАМЯТНИК В.Ф. </a:t>
            </a:r>
            <a:r>
              <a:rPr lang="ru-RU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РУДНЕВУ В Новомосковске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741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000" y="273677"/>
            <a:ext cx="4192878" cy="62893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8875" y="0"/>
            <a:ext cx="2143125" cy="14287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93231" y="1774549"/>
            <a:ext cx="634339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ПАМЯТНИК В.Ф. </a:t>
            </a:r>
            <a:r>
              <a:rPr lang="ru-RU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РУДНЕВУ В     селе Савино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45946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A9E023"/>
      </a:accent1>
      <a:accent2>
        <a:srgbClr val="1FCDB6"/>
      </a:accent2>
      <a:accent3>
        <a:srgbClr val="5F99C9"/>
      </a:accent3>
      <a:accent4>
        <a:srgbClr val="AE65D1"/>
      </a:accent4>
      <a:accent5>
        <a:srgbClr val="D06423"/>
      </a:accent5>
      <a:accent6>
        <a:srgbClr val="DCAB11"/>
      </a:accent6>
      <a:hlink>
        <a:srgbClr val="ADE133"/>
      </a:hlink>
      <a:folHlink>
        <a:srgbClr val="C2EA66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1FEE2289-88FB-467C-9C9A-54F3C85768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TC103457485[[fn=Сетка]]</Template>
  <TotalTime>72</TotalTime>
  <Words>156</Words>
  <Application>Microsoft Office PowerPoint</Application>
  <PresentationFormat>Широкоэкранный</PresentationFormat>
  <Paragraphs>10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Сетка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Viktor</cp:lastModifiedBy>
  <cp:revision>9</cp:revision>
  <dcterms:created xsi:type="dcterms:W3CDTF">2014-02-03T18:55:25Z</dcterms:created>
  <dcterms:modified xsi:type="dcterms:W3CDTF">2019-03-03T14:08:20Z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1799592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