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57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C9C5C-9BC1-4045-A217-18C31AF02A1B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63D48-467F-4778-A167-785C9348A9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539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C9C5C-9BC1-4045-A217-18C31AF02A1B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63D48-467F-4778-A167-785C9348A9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520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C9C5C-9BC1-4045-A217-18C31AF02A1B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63D48-467F-4778-A167-785C9348A9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712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C9C5C-9BC1-4045-A217-18C31AF02A1B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63D48-467F-4778-A167-785C9348A9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14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C9C5C-9BC1-4045-A217-18C31AF02A1B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63D48-467F-4778-A167-785C9348A9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8048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C9C5C-9BC1-4045-A217-18C31AF02A1B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63D48-467F-4778-A167-785C9348A9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7096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C9C5C-9BC1-4045-A217-18C31AF02A1B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63D48-467F-4778-A167-785C9348A9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2325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C9C5C-9BC1-4045-A217-18C31AF02A1B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63D48-467F-4778-A167-785C9348A9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1673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C9C5C-9BC1-4045-A217-18C31AF02A1B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63D48-467F-4778-A167-785C9348A9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2846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C9C5C-9BC1-4045-A217-18C31AF02A1B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63D48-467F-4778-A167-785C9348A9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1899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C9C5C-9BC1-4045-A217-18C31AF02A1B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63D48-467F-4778-A167-785C9348A9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455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  <a:alpha val="99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2C9C5C-9BC1-4045-A217-18C31AF02A1B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D63D48-467F-4778-A167-785C9348A9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28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1504">
              <a:schemeClr val="accent1"/>
            </a:gs>
            <a:gs pos="18474">
              <a:srgbClr val="E7F0F9"/>
            </a:gs>
            <a:gs pos="12414">
              <a:srgbClr val="ECF3FA"/>
            </a:gs>
            <a:gs pos="24534">
              <a:srgbClr val="E1EDF8"/>
            </a:gs>
            <a:gs pos="31821">
              <a:srgbClr val="DBE9F6"/>
            </a:gs>
            <a:gs pos="57646">
              <a:srgbClr val="C4DBF0"/>
            </a:gs>
            <a:gs pos="0">
              <a:schemeClr val="accent1">
                <a:lumMod val="5000"/>
                <a:lumOff val="95000"/>
                <a:alpha val="99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4395054" y="464024"/>
            <a:ext cx="406655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ЗИМА</a:t>
            </a:r>
            <a:endParaRPr lang="ru-RU" sz="9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707855"/>
            <a:ext cx="2028825" cy="258127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212239" y="5554639"/>
            <a:ext cx="31807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МАДОУ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№4 «Рябинка»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Панкова К.А.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0598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Снегопад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 осадки, выпадающие зимой в виде снега На большой высоте пар в снеговых тучах начинает замерзать и превращается в маленькие ледяные кристаллики. Из этих кристалликов получаются снежинки.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pickimage.ru/wp-content/uploads/images/detskie/snow/sneg1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0687" y="1825624"/>
            <a:ext cx="7968342" cy="5082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2521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Метель -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сильный ветер во время снегопада. Снег кружится, несется по воздуху и земле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pickimage.ru/wp-content/uploads/images/detskie/snow/sneg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46514" y="1825625"/>
            <a:ext cx="7939315" cy="4886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072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Сугроб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наметенная ветром большая куча снега.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pickimage.ru/wp-content/uploads/images/detskie/snow/sneg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0744" y="1898195"/>
            <a:ext cx="7794170" cy="5068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5179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Выучи рассказ «Зима»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Наступила зима. На улице холодно, везде лежит снег. Дети катаются на санках, коньках, лепят снеговика, играют в снежки. Детям весело зимой.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9675" y="1690687"/>
            <a:ext cx="9256039" cy="5106249"/>
          </a:xfrm>
        </p:spPr>
      </p:pic>
    </p:spTree>
    <p:extLst>
      <p:ext uri="{BB962C8B-B14F-4D97-AF65-F5344CB8AC3E}">
        <p14:creationId xmlns:p14="http://schemas.microsoft.com/office/powerpoint/2010/main" val="1554587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Посчитай снежинки, следите за окончаниями: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одна снежинка, две снежинки….пять снежинок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2" name="Picture 6" descr="https://pickimage.ru/wp-content/uploads/images/detskie/snow/sneg1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5543" y="1422400"/>
            <a:ext cx="7532913" cy="543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1874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Выучите игру «Снежок»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Раз, два, три, четыре,  - </a:t>
            </a:r>
            <a:r>
              <a:rPr lang="ru-RU" i="1" dirty="0"/>
              <a:t>загибают пальчики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Мы с тобой снежок лепили. -</a:t>
            </a:r>
            <a:r>
              <a:rPr lang="ru-RU" i="1" dirty="0"/>
              <a:t>"лепят снежок"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Круглый, крепкий, очень гладкий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И совсем-совсем не сладкий. - </a:t>
            </a:r>
            <a:r>
              <a:rPr lang="ru-RU" i="1" dirty="0"/>
              <a:t>грозят пальником</a:t>
            </a:r>
            <a:r>
              <a:rPr lang="ru-RU" dirty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Раз — подбросим,  - </a:t>
            </a:r>
            <a:r>
              <a:rPr lang="ru-RU" i="1" dirty="0"/>
              <a:t>"подбрасывают"</a:t>
            </a:r>
            <a:r>
              <a:rPr lang="ru-RU" dirty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Два — поймаем, - </a:t>
            </a:r>
            <a:r>
              <a:rPr lang="ru-RU" i="1" dirty="0"/>
              <a:t>приседают, "ловят"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Три — уроним, - </a:t>
            </a:r>
            <a:r>
              <a:rPr lang="ru-RU" i="1" dirty="0"/>
              <a:t>встают, "роняют" </a:t>
            </a:r>
            <a:br>
              <a:rPr lang="ru-RU" i="1" dirty="0"/>
            </a:br>
            <a:r>
              <a:rPr lang="ru-RU" dirty="0"/>
              <a:t>И... сломаем!</a:t>
            </a:r>
            <a:r>
              <a:rPr lang="ru-RU" i="1" dirty="0"/>
              <a:t> - топают </a:t>
            </a:r>
            <a:endParaRPr lang="ru-RU" dirty="0"/>
          </a:p>
        </p:txBody>
      </p:sp>
      <p:pic>
        <p:nvPicPr>
          <p:cNvPr id="5122" name="Picture 2" descr="https://pickimage.ru/wp-content/uploads/images/detskie/snow/sneg1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2200" y="2295067"/>
            <a:ext cx="5181600" cy="3412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4132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Проговори, чего нет у снеговика на правой картинке(у снеговика нет глаз, носа, улыбки…)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Нарисуй своего снеговика!!!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https://mirpozitiva.ru/wp-content/uploads/2020/10/snegovik-mk-0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2200" y="2058194"/>
            <a:ext cx="5181600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mirpozitiva.ru/wp-content/uploads/2020/10/snegovik-mk-0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0" y="2058194"/>
            <a:ext cx="5181600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584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i="1" dirty="0" smtClean="0">
                <a:solidFill>
                  <a:srgbClr val="C00000"/>
                </a:solidFill>
              </a:rPr>
              <a:t>МОЛОДЦЫ !</a:t>
            </a:r>
            <a:endParaRPr lang="ru-RU" sz="6000" b="1" i="1" dirty="0">
              <a:solidFill>
                <a:srgbClr val="C00000"/>
              </a:solidFill>
            </a:endParaRPr>
          </a:p>
        </p:txBody>
      </p:sp>
      <p:pic>
        <p:nvPicPr>
          <p:cNvPr id="7170" name="Picture 2" descr="Анимашки, картинка №46711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0" y="1939131"/>
            <a:ext cx="6477000" cy="412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263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1438</TotalTime>
  <Words>61</Words>
  <Application>Microsoft Office PowerPoint</Application>
  <PresentationFormat>Широкоэкранный</PresentationFormat>
  <Paragraphs>13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Снегопад  Это осадки, выпадающие зимой в виде снега На большой высоте пар в снеговых тучах начинает замерзать и превращается в маленькие ледяные кристаллики. Из этих кристалликов получаются снежинки.</vt:lpstr>
      <vt:lpstr>Метель -  это сильный ветер во время снегопада. Снег кружится, несется по воздуху и земле</vt:lpstr>
      <vt:lpstr>Сугроб – это наметенная ветром большая куча снега.</vt:lpstr>
      <vt:lpstr>Выучи рассказ «Зима» Наступила зима. На улице холодно, везде лежит снег. Дети катаются на санках, коньках, лепят снеговика, играют в снежки. Детям весело зимой.</vt:lpstr>
      <vt:lpstr>Посчитай снежинки, следите за окончаниями: одна снежинка, две снежинки….пять снежинок </vt:lpstr>
      <vt:lpstr>Выучите игру «Снежок»</vt:lpstr>
      <vt:lpstr>Проговори, чего нет у снеговика на правой картинке(у снеговика нет глаз, носа, улыбки…) Нарисуй своего снеговика!!!</vt:lpstr>
      <vt:lpstr>МОЛОДЦЫ 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 Панков</dc:creator>
  <cp:lastModifiedBy>Сергей Панков</cp:lastModifiedBy>
  <cp:revision>20</cp:revision>
  <dcterms:created xsi:type="dcterms:W3CDTF">2020-12-01T08:22:53Z</dcterms:created>
  <dcterms:modified xsi:type="dcterms:W3CDTF">2020-12-02T08:32:14Z</dcterms:modified>
</cp:coreProperties>
</file>