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18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87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2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500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891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0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00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592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9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13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028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42269-EF58-4DD6-99DC-47D7C4B81A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7FB0D-07AE-409D-B6F4-6806C210F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229" y="179613"/>
            <a:ext cx="11219542" cy="424724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4762954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/>
              <a:t>Воспитатель: Ушкова И.В.</a:t>
            </a:r>
          </a:p>
        </p:txBody>
      </p:sp>
    </p:spTree>
    <p:extLst>
      <p:ext uri="{BB962C8B-B14F-4D97-AF65-F5344CB8AC3E}">
        <p14:creationId xmlns:p14="http://schemas.microsoft.com/office/powerpoint/2010/main" val="1547821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771" y="145143"/>
            <a:ext cx="11698515" cy="64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03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87" y="188685"/>
            <a:ext cx="11843656" cy="64733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27885" y="5979886"/>
            <a:ext cx="2830286" cy="5225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362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0" y="217713"/>
            <a:ext cx="11915366" cy="644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8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0" y="304800"/>
            <a:ext cx="11768955" cy="62266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47542" y="3229428"/>
            <a:ext cx="3280228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педагога </a:t>
            </a:r>
          </a:p>
        </p:txBody>
      </p:sp>
    </p:spTree>
    <p:extLst>
      <p:ext uri="{BB962C8B-B14F-4D97-AF65-F5344CB8AC3E}">
        <p14:creationId xmlns:p14="http://schemas.microsoft.com/office/powerpoint/2010/main" val="95384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" y="261257"/>
            <a:ext cx="11509829" cy="637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42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56" y="174172"/>
            <a:ext cx="11611429" cy="63717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26286" y="5921829"/>
            <a:ext cx="2510972" cy="3773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453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29" y="246743"/>
            <a:ext cx="11451771" cy="631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1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57" y="145143"/>
            <a:ext cx="11640457" cy="65169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53829" y="5660571"/>
            <a:ext cx="3875314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Интеграция всех видов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828900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29" y="188686"/>
            <a:ext cx="1158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489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86" y="304800"/>
            <a:ext cx="11858171" cy="628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874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14" y="174171"/>
            <a:ext cx="11858172" cy="638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55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743" y="246743"/>
            <a:ext cx="11742057" cy="647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308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</Words>
  <Application>Microsoft Office PowerPoint</Application>
  <PresentationFormat>Широкоэкранный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Воспитатель: Ушкова И.В.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Учитель-логопед: Желтышева Е.В.</dc:title>
  <dc:creator>Елена Желтышева</dc:creator>
  <cp:lastModifiedBy>Ирина Ушкова</cp:lastModifiedBy>
  <cp:revision>4</cp:revision>
  <dcterms:created xsi:type="dcterms:W3CDTF">2016-10-21T07:56:51Z</dcterms:created>
  <dcterms:modified xsi:type="dcterms:W3CDTF">2020-12-03T07:29:40Z</dcterms:modified>
</cp:coreProperties>
</file>